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ECDA2-3491-438C-8A59-82B266C40968}" v="2" dt="2022-04-25T15:29:25.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68" autoAdjust="0"/>
  </p:normalViewPr>
  <p:slideViewPr>
    <p:cSldViewPr snapToGrid="0">
      <p:cViewPr varScale="1">
        <p:scale>
          <a:sx n="64" d="100"/>
          <a:sy n="64" d="100"/>
        </p:scale>
        <p:origin x="9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chraf cherkaoui" userId="339a9e134b06ab5c" providerId="LiveId" clId="{304ECDA2-3491-438C-8A59-82B266C40968}"/>
    <pc:docChg chg="undo custSel delSld modSld sldOrd">
      <pc:chgData name="achraf cherkaoui" userId="339a9e134b06ab5c" providerId="LiveId" clId="{304ECDA2-3491-438C-8A59-82B266C40968}" dt="2022-04-26T19:26:42.933" v="198" actId="20577"/>
      <pc:docMkLst>
        <pc:docMk/>
      </pc:docMkLst>
      <pc:sldChg chg="modSp mod">
        <pc:chgData name="achraf cherkaoui" userId="339a9e134b06ab5c" providerId="LiveId" clId="{304ECDA2-3491-438C-8A59-82B266C40968}" dt="2022-04-22T17:59:36.081" v="49" actId="20577"/>
        <pc:sldMkLst>
          <pc:docMk/>
          <pc:sldMk cId="1939542262" sldId="257"/>
        </pc:sldMkLst>
        <pc:spChg chg="mod">
          <ac:chgData name="achraf cherkaoui" userId="339a9e134b06ab5c" providerId="LiveId" clId="{304ECDA2-3491-438C-8A59-82B266C40968}" dt="2022-04-22T17:59:22.958" v="31" actId="1076"/>
          <ac:spMkLst>
            <pc:docMk/>
            <pc:sldMk cId="1939542262" sldId="257"/>
            <ac:spMk id="2" creationId="{43047912-EB4D-4F79-BF97-2973A108DE69}"/>
          </ac:spMkLst>
        </pc:spChg>
        <pc:spChg chg="mod">
          <ac:chgData name="achraf cherkaoui" userId="339a9e134b06ab5c" providerId="LiveId" clId="{304ECDA2-3491-438C-8A59-82B266C40968}" dt="2022-04-22T17:59:36.081" v="49" actId="20577"/>
          <ac:spMkLst>
            <pc:docMk/>
            <pc:sldMk cId="1939542262" sldId="257"/>
            <ac:spMk id="3" creationId="{DE7687F2-0266-4DE6-B9E4-9740D80F4474}"/>
          </ac:spMkLst>
        </pc:spChg>
      </pc:sldChg>
      <pc:sldChg chg="modSp mod">
        <pc:chgData name="achraf cherkaoui" userId="339a9e134b06ab5c" providerId="LiveId" clId="{304ECDA2-3491-438C-8A59-82B266C40968}" dt="2022-04-25T15:26:13.109" v="153" actId="20577"/>
        <pc:sldMkLst>
          <pc:docMk/>
          <pc:sldMk cId="4025310892" sldId="258"/>
        </pc:sldMkLst>
        <pc:spChg chg="mod">
          <ac:chgData name="achraf cherkaoui" userId="339a9e134b06ab5c" providerId="LiveId" clId="{304ECDA2-3491-438C-8A59-82B266C40968}" dt="2022-04-25T15:26:13.109" v="153" actId="20577"/>
          <ac:spMkLst>
            <pc:docMk/>
            <pc:sldMk cId="4025310892" sldId="258"/>
            <ac:spMk id="2" creationId="{F1EE90F9-46C4-47CD-975C-6A4B41E22D34}"/>
          </ac:spMkLst>
        </pc:spChg>
      </pc:sldChg>
      <pc:sldChg chg="addSp delSp modSp mod">
        <pc:chgData name="achraf cherkaoui" userId="339a9e134b06ab5c" providerId="LiveId" clId="{304ECDA2-3491-438C-8A59-82B266C40968}" dt="2022-04-25T15:30:15.439" v="179" actId="115"/>
        <pc:sldMkLst>
          <pc:docMk/>
          <pc:sldMk cId="1365245102" sldId="259"/>
        </pc:sldMkLst>
        <pc:spChg chg="mod">
          <ac:chgData name="achraf cherkaoui" userId="339a9e134b06ab5c" providerId="LiveId" clId="{304ECDA2-3491-438C-8A59-82B266C40968}" dt="2022-04-25T15:30:15.439" v="179" actId="115"/>
          <ac:spMkLst>
            <pc:docMk/>
            <pc:sldMk cId="1365245102" sldId="259"/>
            <ac:spMk id="2" creationId="{33DA56D4-5592-4DE4-9FBC-34239D0947B6}"/>
          </ac:spMkLst>
        </pc:spChg>
        <pc:spChg chg="del mod">
          <ac:chgData name="achraf cherkaoui" userId="339a9e134b06ab5c" providerId="LiveId" clId="{304ECDA2-3491-438C-8A59-82B266C40968}" dt="2022-04-25T15:29:07.855" v="165" actId="478"/>
          <ac:spMkLst>
            <pc:docMk/>
            <pc:sldMk cId="1365245102" sldId="259"/>
            <ac:spMk id="3" creationId="{E18DA26F-87ED-465C-98D4-D6018C6676F3}"/>
          </ac:spMkLst>
        </pc:spChg>
        <pc:spChg chg="add del mod">
          <ac:chgData name="achraf cherkaoui" userId="339a9e134b06ab5c" providerId="LiveId" clId="{304ECDA2-3491-438C-8A59-82B266C40968}" dt="2022-04-25T15:29:32.761" v="169" actId="478"/>
          <ac:spMkLst>
            <pc:docMk/>
            <pc:sldMk cId="1365245102" sldId="259"/>
            <ac:spMk id="5" creationId="{61897FBE-BC36-4DD0-AFFF-98FBBF56E54F}"/>
          </ac:spMkLst>
        </pc:spChg>
        <pc:spChg chg="add mod">
          <ac:chgData name="achraf cherkaoui" userId="339a9e134b06ab5c" providerId="LiveId" clId="{304ECDA2-3491-438C-8A59-82B266C40968}" dt="2022-04-25T15:30:00.976" v="175" actId="404"/>
          <ac:spMkLst>
            <pc:docMk/>
            <pc:sldMk cId="1365245102" sldId="259"/>
            <ac:spMk id="6" creationId="{4461DF06-FE1C-47DB-AE11-68424B818D6B}"/>
          </ac:spMkLst>
        </pc:spChg>
      </pc:sldChg>
      <pc:sldChg chg="modSp mod">
        <pc:chgData name="achraf cherkaoui" userId="339a9e134b06ab5c" providerId="LiveId" clId="{304ECDA2-3491-438C-8A59-82B266C40968}" dt="2022-04-26T19:26:42.933" v="198" actId="20577"/>
        <pc:sldMkLst>
          <pc:docMk/>
          <pc:sldMk cId="2275195392" sldId="263"/>
        </pc:sldMkLst>
        <pc:spChg chg="mod">
          <ac:chgData name="achraf cherkaoui" userId="339a9e134b06ab5c" providerId="LiveId" clId="{304ECDA2-3491-438C-8A59-82B266C40968}" dt="2022-04-26T19:26:42.933" v="198" actId="20577"/>
          <ac:spMkLst>
            <pc:docMk/>
            <pc:sldMk cId="2275195392" sldId="263"/>
            <ac:spMk id="6" creationId="{36F4763E-CBBE-4976-B301-DC12BF192BE0}"/>
          </ac:spMkLst>
        </pc:spChg>
      </pc:sldChg>
      <pc:sldChg chg="del">
        <pc:chgData name="achraf cherkaoui" userId="339a9e134b06ab5c" providerId="LiveId" clId="{304ECDA2-3491-438C-8A59-82B266C40968}" dt="2022-04-25T17:38:37.932" v="180" actId="47"/>
        <pc:sldMkLst>
          <pc:docMk/>
          <pc:sldMk cId="967664572" sldId="265"/>
        </pc:sldMkLst>
      </pc:sldChg>
      <pc:sldChg chg="addSp delSp modSp del mod ord setBg addAnim delAnim setClrOvrMap">
        <pc:chgData name="achraf cherkaoui" userId="339a9e134b06ab5c" providerId="LiveId" clId="{304ECDA2-3491-438C-8A59-82B266C40968}" dt="2022-04-25T15:25:47.805" v="149" actId="47"/>
        <pc:sldMkLst>
          <pc:docMk/>
          <pc:sldMk cId="3773546482" sldId="266"/>
        </pc:sldMkLst>
        <pc:spChg chg="mod">
          <ac:chgData name="achraf cherkaoui" userId="339a9e134b06ab5c" providerId="LiveId" clId="{304ECDA2-3491-438C-8A59-82B266C40968}" dt="2022-04-25T01:12:53.160" v="116" actId="26606"/>
          <ac:spMkLst>
            <pc:docMk/>
            <pc:sldMk cId="3773546482" sldId="266"/>
            <ac:spMk id="2" creationId="{AAE51D0F-FA9B-415A-BB6A-2D2A3700EE9A}"/>
          </ac:spMkLst>
        </pc:spChg>
        <pc:spChg chg="add del mod">
          <ac:chgData name="achraf cherkaoui" userId="339a9e134b06ab5c" providerId="LiveId" clId="{304ECDA2-3491-438C-8A59-82B266C40968}" dt="2022-04-25T01:10:50.779" v="77" actId="26606"/>
          <ac:spMkLst>
            <pc:docMk/>
            <pc:sldMk cId="3773546482" sldId="266"/>
            <ac:spMk id="3" creationId="{2A6E58CA-11BD-46C9-94B2-3D70E2C667DA}"/>
          </ac:spMkLst>
        </pc:spChg>
        <pc:spChg chg="add del">
          <ac:chgData name="achraf cherkaoui" userId="339a9e134b06ab5c" providerId="LiveId" clId="{304ECDA2-3491-438C-8A59-82B266C40968}" dt="2022-04-25T01:10:50.748" v="76" actId="26606"/>
          <ac:spMkLst>
            <pc:docMk/>
            <pc:sldMk cId="3773546482" sldId="266"/>
            <ac:spMk id="9" creationId="{E49CC64F-7275-4E33-961B-0C5CDC439875}"/>
          </ac:spMkLst>
        </pc:spChg>
        <pc:spChg chg="add del">
          <ac:chgData name="achraf cherkaoui" userId="339a9e134b06ab5c" providerId="LiveId" clId="{304ECDA2-3491-438C-8A59-82B266C40968}" dt="2022-04-25T01:12:53.160" v="116" actId="26606"/>
          <ac:spMkLst>
            <pc:docMk/>
            <pc:sldMk cId="3773546482" sldId="266"/>
            <ac:spMk id="11" creationId="{007891EC-4501-44ED-A8C8-B11B6DB767AB}"/>
          </ac:spMkLst>
        </pc:spChg>
        <pc:spChg chg="add del">
          <ac:chgData name="achraf cherkaoui" userId="339a9e134b06ab5c" providerId="LiveId" clId="{304ECDA2-3491-438C-8A59-82B266C40968}" dt="2022-04-25T01:12:53.160" v="116" actId="26606"/>
          <ac:spMkLst>
            <pc:docMk/>
            <pc:sldMk cId="3773546482" sldId="266"/>
            <ac:spMk id="12" creationId="{C1DD1A8A-57D5-4A81-AD04-532B043C5611}"/>
          </ac:spMkLst>
        </pc:spChg>
        <pc:spChg chg="add del">
          <ac:chgData name="achraf cherkaoui" userId="339a9e134b06ab5c" providerId="LiveId" clId="{304ECDA2-3491-438C-8A59-82B266C40968}" dt="2022-04-25T01:12:19.177" v="104" actId="26606"/>
          <ac:spMkLst>
            <pc:docMk/>
            <pc:sldMk cId="3773546482" sldId="266"/>
            <ac:spMk id="15" creationId="{657F69E0-C4B0-4BEC-A689-4F8D877F05D4}"/>
          </ac:spMkLst>
        </pc:spChg>
        <pc:spChg chg="add del">
          <ac:chgData name="achraf cherkaoui" userId="339a9e134b06ab5c" providerId="LiveId" clId="{304ECDA2-3491-438C-8A59-82B266C40968}" dt="2022-04-25T01:12:19.177" v="104" actId="26606"/>
          <ac:spMkLst>
            <pc:docMk/>
            <pc:sldMk cId="3773546482" sldId="266"/>
            <ac:spMk id="16" creationId="{9F6380B4-6A1C-481E-8408-B4E6C75B9B81}"/>
          </ac:spMkLst>
        </pc:spChg>
        <pc:spChg chg="add del">
          <ac:chgData name="achraf cherkaoui" userId="339a9e134b06ab5c" providerId="LiveId" clId="{304ECDA2-3491-438C-8A59-82B266C40968}" dt="2022-04-25T01:12:12.282" v="100" actId="26606"/>
          <ac:spMkLst>
            <pc:docMk/>
            <pc:sldMk cId="3773546482" sldId="266"/>
            <ac:spMk id="18" creationId="{37C89E4B-3C9F-44B9-8B86-D9E3D112D8EC}"/>
          </ac:spMkLst>
        </pc:spChg>
        <pc:spChg chg="add del">
          <ac:chgData name="achraf cherkaoui" userId="339a9e134b06ab5c" providerId="LiveId" clId="{304ECDA2-3491-438C-8A59-82B266C40968}" dt="2022-04-25T01:12:29.783" v="106" actId="26606"/>
          <ac:spMkLst>
            <pc:docMk/>
            <pc:sldMk cId="3773546482" sldId="266"/>
            <ac:spMk id="19" creationId="{5A59F003-E00A-43F9-91DC-CC54E3B87466}"/>
          </ac:spMkLst>
        </pc:spChg>
        <pc:spChg chg="add del">
          <ac:chgData name="achraf cherkaoui" userId="339a9e134b06ab5c" providerId="LiveId" clId="{304ECDA2-3491-438C-8A59-82B266C40968}" dt="2022-04-25T01:12:29.783" v="106" actId="26606"/>
          <ac:spMkLst>
            <pc:docMk/>
            <pc:sldMk cId="3773546482" sldId="266"/>
            <ac:spMk id="21" creationId="{D74A4382-E3AD-430A-9A1F-DFA3E0E77A7D}"/>
          </ac:spMkLst>
        </pc:spChg>
        <pc:spChg chg="add del">
          <ac:chgData name="achraf cherkaoui" userId="339a9e134b06ab5c" providerId="LiveId" clId="{304ECDA2-3491-438C-8A59-82B266C40968}" dt="2022-04-25T01:12:29.783" v="106" actId="26606"/>
          <ac:spMkLst>
            <pc:docMk/>
            <pc:sldMk cId="3773546482" sldId="266"/>
            <ac:spMk id="23" creationId="{79F40191-0F44-4FD1-82CC-ACB507C14BE6}"/>
          </ac:spMkLst>
        </pc:spChg>
        <pc:spChg chg="add del">
          <ac:chgData name="achraf cherkaoui" userId="339a9e134b06ab5c" providerId="LiveId" clId="{304ECDA2-3491-438C-8A59-82B266C40968}" dt="2022-04-25T01:12:35.378" v="108" actId="26606"/>
          <ac:spMkLst>
            <pc:docMk/>
            <pc:sldMk cId="3773546482" sldId="266"/>
            <ac:spMk id="25" creationId="{D12DDE76-C203-4047-9998-63900085B5E8}"/>
          </ac:spMkLst>
        </pc:spChg>
        <pc:spChg chg="add del">
          <ac:chgData name="achraf cherkaoui" userId="339a9e134b06ab5c" providerId="LiveId" clId="{304ECDA2-3491-438C-8A59-82B266C40968}" dt="2022-04-25T01:12:36.847" v="110" actId="26606"/>
          <ac:spMkLst>
            <pc:docMk/>
            <pc:sldMk cId="3773546482" sldId="266"/>
            <ac:spMk id="29" creationId="{94714483-7072-431F-9DBE-87F44E4D44BC}"/>
          </ac:spMkLst>
        </pc:spChg>
        <pc:spChg chg="add del">
          <ac:chgData name="achraf cherkaoui" userId="339a9e134b06ab5c" providerId="LiveId" clId="{304ECDA2-3491-438C-8A59-82B266C40968}" dt="2022-04-25T01:12:36.847" v="110" actId="26606"/>
          <ac:spMkLst>
            <pc:docMk/>
            <pc:sldMk cId="3773546482" sldId="266"/>
            <ac:spMk id="30" creationId="{E2683E3F-F855-4549-84F8-42064EC0F247}"/>
          </ac:spMkLst>
        </pc:spChg>
        <pc:spChg chg="add del">
          <ac:chgData name="achraf cherkaoui" userId="339a9e134b06ab5c" providerId="LiveId" clId="{304ECDA2-3491-438C-8A59-82B266C40968}" dt="2022-04-25T01:12:36.847" v="110" actId="26606"/>
          <ac:spMkLst>
            <pc:docMk/>
            <pc:sldMk cId="3773546482" sldId="266"/>
            <ac:spMk id="31" creationId="{495892E1-F4A5-4991-AC52-4F417B14A2A2}"/>
          </ac:spMkLst>
        </pc:spChg>
        <pc:spChg chg="add del">
          <ac:chgData name="achraf cherkaoui" userId="339a9e134b06ab5c" providerId="LiveId" clId="{304ECDA2-3491-438C-8A59-82B266C40968}" dt="2022-04-25T01:12:36.847" v="110" actId="26606"/>
          <ac:spMkLst>
            <pc:docMk/>
            <pc:sldMk cId="3773546482" sldId="266"/>
            <ac:spMk id="38" creationId="{832F3179-0CD5-40C8-9939-D8355006F7BA}"/>
          </ac:spMkLst>
        </pc:spChg>
        <pc:spChg chg="add del">
          <ac:chgData name="achraf cherkaoui" userId="339a9e134b06ab5c" providerId="LiveId" clId="{304ECDA2-3491-438C-8A59-82B266C40968}" dt="2022-04-25T01:12:44.666" v="112" actId="26606"/>
          <ac:spMkLst>
            <pc:docMk/>
            <pc:sldMk cId="3773546482" sldId="266"/>
            <ac:spMk id="47" creationId="{5A59F003-E00A-43F9-91DC-CC54E3B87466}"/>
          </ac:spMkLst>
        </pc:spChg>
        <pc:spChg chg="add del">
          <ac:chgData name="achraf cherkaoui" userId="339a9e134b06ab5c" providerId="LiveId" clId="{304ECDA2-3491-438C-8A59-82B266C40968}" dt="2022-04-25T01:12:44.666" v="112" actId="26606"/>
          <ac:spMkLst>
            <pc:docMk/>
            <pc:sldMk cId="3773546482" sldId="266"/>
            <ac:spMk id="48" creationId="{D74A4382-E3AD-430A-9A1F-DFA3E0E77A7D}"/>
          </ac:spMkLst>
        </pc:spChg>
        <pc:spChg chg="add del">
          <ac:chgData name="achraf cherkaoui" userId="339a9e134b06ab5c" providerId="LiveId" clId="{304ECDA2-3491-438C-8A59-82B266C40968}" dt="2022-04-25T01:12:44.666" v="112" actId="26606"/>
          <ac:spMkLst>
            <pc:docMk/>
            <pc:sldMk cId="3773546482" sldId="266"/>
            <ac:spMk id="49" creationId="{79F40191-0F44-4FD1-82CC-ACB507C14BE6}"/>
          </ac:spMkLst>
        </pc:spChg>
        <pc:spChg chg="add del">
          <ac:chgData name="achraf cherkaoui" userId="339a9e134b06ab5c" providerId="LiveId" clId="{304ECDA2-3491-438C-8A59-82B266C40968}" dt="2022-04-25T01:12:53.128" v="115" actId="26606"/>
          <ac:spMkLst>
            <pc:docMk/>
            <pc:sldMk cId="3773546482" sldId="266"/>
            <ac:spMk id="51" creationId="{C1DD1A8A-57D5-4A81-AD04-532B043C5611}"/>
          </ac:spMkLst>
        </pc:spChg>
        <pc:spChg chg="add del">
          <ac:chgData name="achraf cherkaoui" userId="339a9e134b06ab5c" providerId="LiveId" clId="{304ECDA2-3491-438C-8A59-82B266C40968}" dt="2022-04-25T01:12:53.128" v="115" actId="26606"/>
          <ac:spMkLst>
            <pc:docMk/>
            <pc:sldMk cId="3773546482" sldId="266"/>
            <ac:spMk id="52" creationId="{007891EC-4501-44ED-A8C8-B11B6DB767AB}"/>
          </ac:spMkLst>
        </pc:spChg>
        <pc:spChg chg="add">
          <ac:chgData name="achraf cherkaoui" userId="339a9e134b06ab5c" providerId="LiveId" clId="{304ECDA2-3491-438C-8A59-82B266C40968}" dt="2022-04-25T01:12:53.160" v="116" actId="26606"/>
          <ac:spMkLst>
            <pc:docMk/>
            <pc:sldMk cId="3773546482" sldId="266"/>
            <ac:spMk id="54" creationId="{5A59F003-E00A-43F9-91DC-CC54E3B87466}"/>
          </ac:spMkLst>
        </pc:spChg>
        <pc:spChg chg="add">
          <ac:chgData name="achraf cherkaoui" userId="339a9e134b06ab5c" providerId="LiveId" clId="{304ECDA2-3491-438C-8A59-82B266C40968}" dt="2022-04-25T01:12:53.160" v="116" actId="26606"/>
          <ac:spMkLst>
            <pc:docMk/>
            <pc:sldMk cId="3773546482" sldId="266"/>
            <ac:spMk id="55" creationId="{D74A4382-E3AD-430A-9A1F-DFA3E0E77A7D}"/>
          </ac:spMkLst>
        </pc:spChg>
        <pc:spChg chg="add">
          <ac:chgData name="achraf cherkaoui" userId="339a9e134b06ab5c" providerId="LiveId" clId="{304ECDA2-3491-438C-8A59-82B266C40968}" dt="2022-04-25T01:12:53.160" v="116" actId="26606"/>
          <ac:spMkLst>
            <pc:docMk/>
            <pc:sldMk cId="3773546482" sldId="266"/>
            <ac:spMk id="56" creationId="{79F40191-0F44-4FD1-82CC-ACB507C14BE6}"/>
          </ac:spMkLst>
        </pc:spChg>
        <pc:grpChg chg="add del">
          <ac:chgData name="achraf cherkaoui" userId="339a9e134b06ab5c" providerId="LiveId" clId="{304ECDA2-3491-438C-8A59-82B266C40968}" dt="2022-04-25T01:12:36.847" v="110" actId="26606"/>
          <ac:grpSpMkLst>
            <pc:docMk/>
            <pc:sldMk cId="3773546482" sldId="266"/>
            <ac:grpSpMk id="32" creationId="{8FC90B1E-0223-4440-AF22-8F32F6F0C7D2}"/>
          </ac:grpSpMkLst>
        </pc:grpChg>
        <pc:grpChg chg="add del">
          <ac:chgData name="achraf cherkaoui" userId="339a9e134b06ab5c" providerId="LiveId" clId="{304ECDA2-3491-438C-8A59-82B266C40968}" dt="2022-04-25T01:12:36.847" v="110" actId="26606"/>
          <ac:grpSpMkLst>
            <pc:docMk/>
            <pc:sldMk cId="3773546482" sldId="266"/>
            <ac:grpSpMk id="37" creationId="{ACF597F8-76AA-44FA-8E6A-06223B66C0DD}"/>
          </ac:grpSpMkLst>
        </pc:grpChg>
        <pc:grpChg chg="add del">
          <ac:chgData name="achraf cherkaoui" userId="339a9e134b06ab5c" providerId="LiveId" clId="{304ECDA2-3491-438C-8A59-82B266C40968}" dt="2022-04-25T01:12:36.847" v="110" actId="26606"/>
          <ac:grpSpMkLst>
            <pc:docMk/>
            <pc:sldMk cId="3773546482" sldId="266"/>
            <ac:grpSpMk id="40" creationId="{11CE155D-684B-4F5E-B835-C52765E310E7}"/>
          </ac:grpSpMkLst>
        </pc:grpChg>
        <pc:picChg chg="add del">
          <ac:chgData name="achraf cherkaoui" userId="339a9e134b06ab5c" providerId="LiveId" clId="{304ECDA2-3491-438C-8A59-82B266C40968}" dt="2022-04-25T01:10:50.748" v="76" actId="26606"/>
          <ac:picMkLst>
            <pc:docMk/>
            <pc:sldMk cId="3773546482" sldId="266"/>
            <ac:picMk id="5" creationId="{3EF6D6B3-55F0-E986-5928-7B15973D6E8B}"/>
          </ac:picMkLst>
        </pc:picChg>
        <pc:picChg chg="add mod ord">
          <ac:chgData name="achraf cherkaoui" userId="339a9e134b06ab5c" providerId="LiveId" clId="{304ECDA2-3491-438C-8A59-82B266C40968}" dt="2022-04-25T01:12:53.160" v="116" actId="26606"/>
          <ac:picMkLst>
            <pc:docMk/>
            <pc:sldMk cId="3773546482" sldId="266"/>
            <ac:picMk id="13" creationId="{F743440B-82A0-0DB4-397F-5BD3BE3A5D7A}"/>
          </ac:picMkLst>
        </pc:picChg>
        <pc:cxnChg chg="add del">
          <ac:chgData name="achraf cherkaoui" userId="339a9e134b06ab5c" providerId="LiveId" clId="{304ECDA2-3491-438C-8A59-82B266C40968}" dt="2022-04-25T01:12:12.282" v="100" actId="26606"/>
          <ac:cxnSpMkLst>
            <pc:docMk/>
            <pc:sldMk cId="3773546482" sldId="266"/>
            <ac:cxnSpMk id="20" creationId="{AA2EAA10-076F-46BD-8F0F-B9A2FB77A85C}"/>
          </ac:cxnSpMkLst>
        </pc:cxnChg>
        <pc:cxnChg chg="add del">
          <ac:chgData name="achraf cherkaoui" userId="339a9e134b06ab5c" providerId="LiveId" clId="{304ECDA2-3491-438C-8A59-82B266C40968}" dt="2022-04-25T01:12:12.282" v="100" actId="26606"/>
          <ac:cxnSpMkLst>
            <pc:docMk/>
            <pc:sldMk cId="3773546482" sldId="266"/>
            <ac:cxnSpMk id="22" creationId="{D891E407-403B-4764-86C9-33A56D3BCAA3}"/>
          </ac:cxnSpMkLst>
        </pc:cxnChg>
      </pc:sldChg>
      <pc:sldChg chg="addSp delSp modSp mod ord setBg setClrOvrMap">
        <pc:chgData name="achraf cherkaoui" userId="339a9e134b06ab5c" providerId="LiveId" clId="{304ECDA2-3491-438C-8A59-82B266C40968}" dt="2022-04-25T15:25:39.404" v="148" actId="20577"/>
        <pc:sldMkLst>
          <pc:docMk/>
          <pc:sldMk cId="1071497345" sldId="267"/>
        </pc:sldMkLst>
        <pc:spChg chg="mod">
          <ac:chgData name="achraf cherkaoui" userId="339a9e134b06ab5c" providerId="LiveId" clId="{304ECDA2-3491-438C-8A59-82B266C40968}" dt="2022-04-25T15:25:39.404" v="148" actId="20577"/>
          <ac:spMkLst>
            <pc:docMk/>
            <pc:sldMk cId="1071497345" sldId="267"/>
            <ac:spMk id="2" creationId="{7C69AC54-E6D2-4C19-91A4-495F70723162}"/>
          </ac:spMkLst>
        </pc:spChg>
        <pc:spChg chg="add del">
          <ac:chgData name="achraf cherkaoui" userId="339a9e134b06ab5c" providerId="LiveId" clId="{304ECDA2-3491-438C-8A59-82B266C40968}" dt="2022-04-25T15:25:17.589" v="138" actId="26606"/>
          <ac:spMkLst>
            <pc:docMk/>
            <pc:sldMk cId="1071497345" sldId="267"/>
            <ac:spMk id="3" creationId="{B69A4E7D-56E6-4E28-9641-79289D009757}"/>
          </ac:spMkLst>
        </pc:spChg>
        <pc:spChg chg="add del">
          <ac:chgData name="achraf cherkaoui" userId="339a9e134b06ab5c" providerId="LiveId" clId="{304ECDA2-3491-438C-8A59-82B266C40968}" dt="2022-04-25T15:25:14.897" v="135" actId="26606"/>
          <ac:spMkLst>
            <pc:docMk/>
            <pc:sldMk cId="1071497345" sldId="267"/>
            <ac:spMk id="9" creationId="{E49CC64F-7275-4E33-961B-0C5CDC439875}"/>
          </ac:spMkLst>
        </pc:spChg>
        <pc:spChg chg="add del">
          <ac:chgData name="achraf cherkaoui" userId="339a9e134b06ab5c" providerId="LiveId" clId="{304ECDA2-3491-438C-8A59-82B266C40968}" dt="2022-04-25T15:25:17.479" v="137" actId="26606"/>
          <ac:spMkLst>
            <pc:docMk/>
            <pc:sldMk cId="1071497345" sldId="267"/>
            <ac:spMk id="11" creationId="{007891EC-4501-44ED-A8C8-B11B6DB767AB}"/>
          </ac:spMkLst>
        </pc:spChg>
        <pc:spChg chg="add del">
          <ac:chgData name="achraf cherkaoui" userId="339a9e134b06ab5c" providerId="LiveId" clId="{304ECDA2-3491-438C-8A59-82B266C40968}" dt="2022-04-25T15:25:17.479" v="137" actId="26606"/>
          <ac:spMkLst>
            <pc:docMk/>
            <pc:sldMk cId="1071497345" sldId="267"/>
            <ac:spMk id="12" creationId="{C1DD1A8A-57D5-4A81-AD04-532B043C5611}"/>
          </ac:spMkLst>
        </pc:spChg>
        <pc:spChg chg="add">
          <ac:chgData name="achraf cherkaoui" userId="339a9e134b06ab5c" providerId="LiveId" clId="{304ECDA2-3491-438C-8A59-82B266C40968}" dt="2022-04-25T15:25:17.589" v="138" actId="26606"/>
          <ac:spMkLst>
            <pc:docMk/>
            <pc:sldMk cId="1071497345" sldId="267"/>
            <ac:spMk id="15" creationId="{E49CC64F-7275-4E33-961B-0C5CDC439875}"/>
          </ac:spMkLst>
        </pc:spChg>
        <pc:picChg chg="add del">
          <ac:chgData name="achraf cherkaoui" userId="339a9e134b06ab5c" providerId="LiveId" clId="{304ECDA2-3491-438C-8A59-82B266C40968}" dt="2022-04-25T15:25:14.897" v="135" actId="26606"/>
          <ac:picMkLst>
            <pc:docMk/>
            <pc:sldMk cId="1071497345" sldId="267"/>
            <ac:picMk id="5" creationId="{3446E297-FDAB-F47F-90EB-CFBB8899C0B9}"/>
          </ac:picMkLst>
        </pc:picChg>
        <pc:picChg chg="add del">
          <ac:chgData name="achraf cherkaoui" userId="339a9e134b06ab5c" providerId="LiveId" clId="{304ECDA2-3491-438C-8A59-82B266C40968}" dt="2022-04-25T15:25:17.479" v="137" actId="26606"/>
          <ac:picMkLst>
            <pc:docMk/>
            <pc:sldMk cId="1071497345" sldId="267"/>
            <ac:picMk id="13" creationId="{9FBDDAC2-AF1C-3336-669A-ADD23C611E8A}"/>
          </ac:picMkLst>
        </pc:picChg>
        <pc:picChg chg="add">
          <ac:chgData name="achraf cherkaoui" userId="339a9e134b06ab5c" providerId="LiveId" clId="{304ECDA2-3491-438C-8A59-82B266C40968}" dt="2022-04-25T15:25:17.589" v="138" actId="26606"/>
          <ac:picMkLst>
            <pc:docMk/>
            <pc:sldMk cId="1071497345" sldId="267"/>
            <ac:picMk id="16" creationId="{3446E297-FDAB-F47F-90EB-CFBB8899C0B9}"/>
          </ac:picMkLst>
        </pc:picChg>
      </pc:sldChg>
    </pc:docChg>
  </pc:docChgLst>
  <pc:docChgLst>
    <pc:chgData name="achraf cherkaoui" userId="339a9e134b06ab5c" providerId="LiveId" clId="{881F7528-CD07-49F4-BD55-704F8343B1A7}"/>
    <pc:docChg chg="undo custSel addSld modSld">
      <pc:chgData name="achraf cherkaoui" userId="339a9e134b06ab5c" providerId="LiveId" clId="{881F7528-CD07-49F4-BD55-704F8343B1A7}" dt="2022-04-22T17:50:12.112" v="675"/>
      <pc:docMkLst>
        <pc:docMk/>
      </pc:docMkLst>
      <pc:sldChg chg="addSp delSp modSp new mod modMedia setBg addAnim delAnim modAnim">
        <pc:chgData name="achraf cherkaoui" userId="339a9e134b06ab5c" providerId="LiveId" clId="{881F7528-CD07-49F4-BD55-704F8343B1A7}" dt="2022-04-22T17:35:11.693" v="625"/>
        <pc:sldMkLst>
          <pc:docMk/>
          <pc:sldMk cId="1365094348" sldId="256"/>
        </pc:sldMkLst>
        <pc:spChg chg="mod">
          <ac:chgData name="achraf cherkaoui" userId="339a9e134b06ab5c" providerId="LiveId" clId="{881F7528-CD07-49F4-BD55-704F8343B1A7}" dt="2022-04-22T17:33:40.905" v="621" actId="115"/>
          <ac:spMkLst>
            <pc:docMk/>
            <pc:sldMk cId="1365094348" sldId="256"/>
            <ac:spMk id="2" creationId="{75C1C103-B79E-40B5-B8C6-C8CC58C1D4CA}"/>
          </ac:spMkLst>
        </pc:spChg>
        <pc:spChg chg="add del mod">
          <ac:chgData name="achraf cherkaoui" userId="339a9e134b06ab5c" providerId="LiveId" clId="{881F7528-CD07-49F4-BD55-704F8343B1A7}" dt="2022-04-22T17:33:05.160" v="611" actId="478"/>
          <ac:spMkLst>
            <pc:docMk/>
            <pc:sldMk cId="1365094348" sldId="256"/>
            <ac:spMk id="3" creationId="{987D4886-6C44-4583-A524-2C38C790C243}"/>
          </ac:spMkLst>
        </pc:spChg>
        <pc:spChg chg="add del">
          <ac:chgData name="achraf cherkaoui" userId="339a9e134b06ab5c" providerId="LiveId" clId="{881F7528-CD07-49F4-BD55-704F8343B1A7}" dt="2022-04-22T17:30:07.838" v="594" actId="26606"/>
          <ac:spMkLst>
            <pc:docMk/>
            <pc:sldMk cId="1365094348" sldId="256"/>
            <ac:spMk id="6" creationId="{C1DD1A8A-57D5-4A81-AD04-532B043C5611}"/>
          </ac:spMkLst>
        </pc:spChg>
        <pc:spChg chg="add del">
          <ac:chgData name="achraf cherkaoui" userId="339a9e134b06ab5c" providerId="LiveId" clId="{881F7528-CD07-49F4-BD55-704F8343B1A7}" dt="2022-04-22T17:30:07.838" v="594" actId="26606"/>
          <ac:spMkLst>
            <pc:docMk/>
            <pc:sldMk cId="1365094348" sldId="256"/>
            <ac:spMk id="8" creationId="{007891EC-4501-44ED-A8C8-B11B6DB767AB}"/>
          </ac:spMkLst>
        </pc:spChg>
        <pc:spChg chg="add del">
          <ac:chgData name="achraf cherkaoui" userId="339a9e134b06ab5c" providerId="LiveId" clId="{881F7528-CD07-49F4-BD55-704F8343B1A7}" dt="2022-04-22T17:28:44.952" v="591" actId="26606"/>
          <ac:spMkLst>
            <pc:docMk/>
            <pc:sldMk cId="1365094348" sldId="256"/>
            <ac:spMk id="9" creationId="{C1DD1A8A-57D5-4A81-AD04-532B043C5611}"/>
          </ac:spMkLst>
        </pc:spChg>
        <pc:spChg chg="add del">
          <ac:chgData name="achraf cherkaoui" userId="339a9e134b06ab5c" providerId="LiveId" clId="{881F7528-CD07-49F4-BD55-704F8343B1A7}" dt="2022-04-22T17:32:08.242" v="602" actId="26606"/>
          <ac:spMkLst>
            <pc:docMk/>
            <pc:sldMk cId="1365094348" sldId="256"/>
            <ac:spMk id="10" creationId="{C1DD1A8A-57D5-4A81-AD04-532B043C5611}"/>
          </ac:spMkLst>
        </pc:spChg>
        <pc:spChg chg="add del">
          <ac:chgData name="achraf cherkaoui" userId="339a9e134b06ab5c" providerId="LiveId" clId="{881F7528-CD07-49F4-BD55-704F8343B1A7}" dt="2022-04-22T17:28:44.952" v="591" actId="26606"/>
          <ac:spMkLst>
            <pc:docMk/>
            <pc:sldMk cId="1365094348" sldId="256"/>
            <ac:spMk id="11" creationId="{007891EC-4501-44ED-A8C8-B11B6DB767AB}"/>
          </ac:spMkLst>
        </pc:spChg>
        <pc:spChg chg="add del">
          <ac:chgData name="achraf cherkaoui" userId="339a9e134b06ab5c" providerId="LiveId" clId="{881F7528-CD07-49F4-BD55-704F8343B1A7}" dt="2022-04-22T17:32:08.242" v="602" actId="26606"/>
          <ac:spMkLst>
            <pc:docMk/>
            <pc:sldMk cId="1365094348" sldId="256"/>
            <ac:spMk id="13" creationId="{007891EC-4501-44ED-A8C8-B11B6DB767AB}"/>
          </ac:spMkLst>
        </pc:spChg>
        <pc:spChg chg="add del">
          <ac:chgData name="achraf cherkaoui" userId="339a9e134b06ab5c" providerId="LiveId" clId="{881F7528-CD07-49F4-BD55-704F8343B1A7}" dt="2022-04-22T17:32:43.798" v="604" actId="26606"/>
          <ac:spMkLst>
            <pc:docMk/>
            <pc:sldMk cId="1365094348" sldId="256"/>
            <ac:spMk id="14" creationId="{C1DD1A8A-57D5-4A81-AD04-532B043C5611}"/>
          </ac:spMkLst>
        </pc:spChg>
        <pc:spChg chg="add del">
          <ac:chgData name="achraf cherkaoui" userId="339a9e134b06ab5c" providerId="LiveId" clId="{881F7528-CD07-49F4-BD55-704F8343B1A7}" dt="2022-04-22T17:32:43.798" v="604" actId="26606"/>
          <ac:spMkLst>
            <pc:docMk/>
            <pc:sldMk cId="1365094348" sldId="256"/>
            <ac:spMk id="16" creationId="{007891EC-4501-44ED-A8C8-B11B6DB767AB}"/>
          </ac:spMkLst>
        </pc:spChg>
        <pc:spChg chg="add">
          <ac:chgData name="achraf cherkaoui" userId="339a9e134b06ab5c" providerId="LiveId" clId="{881F7528-CD07-49F4-BD55-704F8343B1A7}" dt="2022-04-22T17:32:47.801" v="605" actId="26606"/>
          <ac:spMkLst>
            <pc:docMk/>
            <pc:sldMk cId="1365094348" sldId="256"/>
            <ac:spMk id="17" creationId="{C1DD1A8A-57D5-4A81-AD04-532B043C5611}"/>
          </ac:spMkLst>
        </pc:spChg>
        <pc:spChg chg="add del">
          <ac:chgData name="achraf cherkaoui" userId="339a9e134b06ab5c" providerId="LiveId" clId="{881F7528-CD07-49F4-BD55-704F8343B1A7}" dt="2022-04-22T17:32:06.423" v="601" actId="26606"/>
          <ac:spMkLst>
            <pc:docMk/>
            <pc:sldMk cId="1365094348" sldId="256"/>
            <ac:spMk id="18" creationId="{5BF4DF2C-F028-4921-9C23-41303F650A62}"/>
          </ac:spMkLst>
        </pc:spChg>
        <pc:spChg chg="add del">
          <ac:chgData name="achraf cherkaoui" userId="339a9e134b06ab5c" providerId="LiveId" clId="{881F7528-CD07-49F4-BD55-704F8343B1A7}" dt="2022-04-22T17:32:06.423" v="601" actId="26606"/>
          <ac:spMkLst>
            <pc:docMk/>
            <pc:sldMk cId="1365094348" sldId="256"/>
            <ac:spMk id="20" creationId="{158B3569-73B2-4D05-8E95-886A6EE17F1F}"/>
          </ac:spMkLst>
        </pc:spChg>
        <pc:spChg chg="add">
          <ac:chgData name="achraf cherkaoui" userId="339a9e134b06ab5c" providerId="LiveId" clId="{881F7528-CD07-49F4-BD55-704F8343B1A7}" dt="2022-04-22T17:32:47.801" v="605" actId="26606"/>
          <ac:spMkLst>
            <pc:docMk/>
            <pc:sldMk cId="1365094348" sldId="256"/>
            <ac:spMk id="21" creationId="{007891EC-4501-44ED-A8C8-B11B6DB767AB}"/>
          </ac:spMkLst>
        </pc:spChg>
        <pc:grpChg chg="add del">
          <ac:chgData name="achraf cherkaoui" userId="339a9e134b06ab5c" providerId="LiveId" clId="{881F7528-CD07-49F4-BD55-704F8343B1A7}" dt="2022-04-22T17:32:06.423" v="601" actId="26606"/>
          <ac:grpSpMkLst>
            <pc:docMk/>
            <pc:sldMk cId="1365094348" sldId="256"/>
            <ac:grpSpMk id="24" creationId="{892B7B61-D701-474B-AE8F-EA238B550A78}"/>
          </ac:grpSpMkLst>
        </pc:grpChg>
        <pc:picChg chg="add del mod">
          <ac:chgData name="achraf cherkaoui" userId="339a9e134b06ab5c" providerId="LiveId" clId="{881F7528-CD07-49F4-BD55-704F8343B1A7}" dt="2022-04-22T17:28:44.952" v="591" actId="26606"/>
          <ac:picMkLst>
            <pc:docMk/>
            <pc:sldMk cId="1365094348" sldId="256"/>
            <ac:picMk id="5" creationId="{B35D0614-1A9C-9781-E2D8-182BE8BFA72F}"/>
          </ac:picMkLst>
        </pc:picChg>
        <pc:picChg chg="add del">
          <ac:chgData name="achraf cherkaoui" userId="339a9e134b06ab5c" providerId="LiveId" clId="{881F7528-CD07-49F4-BD55-704F8343B1A7}" dt="2022-04-22T17:30:07.838" v="594" actId="26606"/>
          <ac:picMkLst>
            <pc:docMk/>
            <pc:sldMk cId="1365094348" sldId="256"/>
            <ac:picMk id="7" creationId="{EBD41D0C-2AB3-74AF-33D0-1727042F2783}"/>
          </ac:picMkLst>
        </pc:picChg>
        <pc:picChg chg="add del mod ord">
          <ac:chgData name="achraf cherkaoui" userId="339a9e134b06ab5c" providerId="LiveId" clId="{881F7528-CD07-49F4-BD55-704F8343B1A7}" dt="2022-04-22T17:32:08.242" v="602" actId="26606"/>
          <ac:picMkLst>
            <pc:docMk/>
            <pc:sldMk cId="1365094348" sldId="256"/>
            <ac:picMk id="12" creationId="{94E89801-0278-6C6F-77AC-938C257C733F}"/>
          </ac:picMkLst>
        </pc:picChg>
        <pc:picChg chg="add del">
          <ac:chgData name="achraf cherkaoui" userId="339a9e134b06ab5c" providerId="LiveId" clId="{881F7528-CD07-49F4-BD55-704F8343B1A7}" dt="2022-04-22T17:32:43.798" v="604" actId="26606"/>
          <ac:picMkLst>
            <pc:docMk/>
            <pc:sldMk cId="1365094348" sldId="256"/>
            <ac:picMk id="15" creationId="{CC25A06A-A8CA-52B9-F1C6-3A4356419374}"/>
          </ac:picMkLst>
        </pc:picChg>
        <pc:picChg chg="add mod">
          <ac:chgData name="achraf cherkaoui" userId="339a9e134b06ab5c" providerId="LiveId" clId="{881F7528-CD07-49F4-BD55-704F8343B1A7}" dt="2022-04-22T17:32:53.820" v="608" actId="27614"/>
          <ac:picMkLst>
            <pc:docMk/>
            <pc:sldMk cId="1365094348" sldId="256"/>
            <ac:picMk id="19" creationId="{F465A90E-D3C4-6E4C-5776-6CEAFC5D0C66}"/>
          </ac:picMkLst>
        </pc:picChg>
        <pc:cxnChg chg="add del">
          <ac:chgData name="achraf cherkaoui" userId="339a9e134b06ab5c" providerId="LiveId" clId="{881F7528-CD07-49F4-BD55-704F8343B1A7}" dt="2022-04-22T17:32:06.423" v="601" actId="26606"/>
          <ac:cxnSpMkLst>
            <pc:docMk/>
            <pc:sldMk cId="1365094348" sldId="256"/>
            <ac:cxnSpMk id="22" creationId="{56020367-4FD5-4596-8E10-C5F095CD8DBF}"/>
          </ac:cxnSpMkLst>
        </pc:cxnChg>
      </pc:sldChg>
      <pc:sldChg chg="addSp delSp modSp new mod setBg">
        <pc:chgData name="achraf cherkaoui" userId="339a9e134b06ab5c" providerId="LiveId" clId="{881F7528-CD07-49F4-BD55-704F8343B1A7}" dt="2022-04-22T17:27:55.899" v="581" actId="26606"/>
        <pc:sldMkLst>
          <pc:docMk/>
          <pc:sldMk cId="1939542262" sldId="257"/>
        </pc:sldMkLst>
        <pc:spChg chg="mod">
          <ac:chgData name="achraf cherkaoui" userId="339a9e134b06ab5c" providerId="LiveId" clId="{881F7528-CD07-49F4-BD55-704F8343B1A7}" dt="2022-04-22T17:27:55.899" v="581" actId="26606"/>
          <ac:spMkLst>
            <pc:docMk/>
            <pc:sldMk cId="1939542262" sldId="257"/>
            <ac:spMk id="2" creationId="{43047912-EB4D-4F79-BF97-2973A108DE69}"/>
          </ac:spMkLst>
        </pc:spChg>
        <pc:spChg chg="mod">
          <ac:chgData name="achraf cherkaoui" userId="339a9e134b06ab5c" providerId="LiveId" clId="{881F7528-CD07-49F4-BD55-704F8343B1A7}" dt="2022-04-22T17:27:55.899" v="581" actId="26606"/>
          <ac:spMkLst>
            <pc:docMk/>
            <pc:sldMk cId="1939542262" sldId="257"/>
            <ac:spMk id="3" creationId="{DE7687F2-0266-4DE6-B9E4-9740D80F4474}"/>
          </ac:spMkLst>
        </pc:spChg>
        <pc:spChg chg="add del">
          <ac:chgData name="achraf cherkaoui" userId="339a9e134b06ab5c" providerId="LiveId" clId="{881F7528-CD07-49F4-BD55-704F8343B1A7}" dt="2022-04-22T17:27:36.104" v="578" actId="26606"/>
          <ac:spMkLst>
            <pc:docMk/>
            <pc:sldMk cId="1939542262" sldId="257"/>
            <ac:spMk id="9" creationId="{F13C74B1-5B17-4795-BED0-7140497B445A}"/>
          </ac:spMkLst>
        </pc:spChg>
        <pc:spChg chg="add del">
          <ac:chgData name="achraf cherkaoui" userId="339a9e134b06ab5c" providerId="LiveId" clId="{881F7528-CD07-49F4-BD55-704F8343B1A7}" dt="2022-04-22T17:27:36.104" v="578" actId="26606"/>
          <ac:spMkLst>
            <pc:docMk/>
            <pc:sldMk cId="1939542262" sldId="257"/>
            <ac:spMk id="11" creationId="{D4974D33-8DC5-464E-8C6D-BE58F0669C17}"/>
          </ac:spMkLst>
        </pc:spChg>
        <pc:spChg chg="add del">
          <ac:chgData name="achraf cherkaoui" userId="339a9e134b06ab5c" providerId="LiveId" clId="{881F7528-CD07-49F4-BD55-704F8343B1A7}" dt="2022-04-22T17:27:55.868" v="580" actId="26606"/>
          <ac:spMkLst>
            <pc:docMk/>
            <pc:sldMk cId="1939542262" sldId="257"/>
            <ac:spMk id="13" creationId="{2C61293E-6EBE-43EF-A52C-9BEBFD7679D4}"/>
          </ac:spMkLst>
        </pc:spChg>
        <pc:spChg chg="add del">
          <ac:chgData name="achraf cherkaoui" userId="339a9e134b06ab5c" providerId="LiveId" clId="{881F7528-CD07-49F4-BD55-704F8343B1A7}" dt="2022-04-22T17:27:55.868" v="580" actId="26606"/>
          <ac:spMkLst>
            <pc:docMk/>
            <pc:sldMk cId="1939542262" sldId="257"/>
            <ac:spMk id="15" creationId="{21540236-BFD5-4A9D-8840-4703E7F76825}"/>
          </ac:spMkLst>
        </pc:spChg>
        <pc:spChg chg="add">
          <ac:chgData name="achraf cherkaoui" userId="339a9e134b06ab5c" providerId="LiveId" clId="{881F7528-CD07-49F4-BD55-704F8343B1A7}" dt="2022-04-22T17:27:55.899" v="581" actId="26606"/>
          <ac:spMkLst>
            <pc:docMk/>
            <pc:sldMk cId="1939542262" sldId="257"/>
            <ac:spMk id="17" creationId="{F13C74B1-5B17-4795-BED0-7140497B445A}"/>
          </ac:spMkLst>
        </pc:spChg>
        <pc:spChg chg="add">
          <ac:chgData name="achraf cherkaoui" userId="339a9e134b06ab5c" providerId="LiveId" clId="{881F7528-CD07-49F4-BD55-704F8343B1A7}" dt="2022-04-22T17:27:55.899" v="581" actId="26606"/>
          <ac:spMkLst>
            <pc:docMk/>
            <pc:sldMk cId="1939542262" sldId="257"/>
            <ac:spMk id="18" creationId="{D4974D33-8DC5-464E-8C6D-BE58F0669C17}"/>
          </ac:spMkLst>
        </pc:spChg>
        <pc:picChg chg="add del">
          <ac:chgData name="achraf cherkaoui" userId="339a9e134b06ab5c" providerId="LiveId" clId="{881F7528-CD07-49F4-BD55-704F8343B1A7}" dt="2022-04-22T17:27:36.104" v="578" actId="26606"/>
          <ac:picMkLst>
            <pc:docMk/>
            <pc:sldMk cId="1939542262" sldId="257"/>
            <ac:picMk id="5" creationId="{23EB9272-412B-6DCF-1D31-91B64332A856}"/>
          </ac:picMkLst>
        </pc:picChg>
        <pc:picChg chg="add del">
          <ac:chgData name="achraf cherkaoui" userId="339a9e134b06ab5c" providerId="LiveId" clId="{881F7528-CD07-49F4-BD55-704F8343B1A7}" dt="2022-04-22T17:27:55.868" v="580" actId="26606"/>
          <ac:picMkLst>
            <pc:docMk/>
            <pc:sldMk cId="1939542262" sldId="257"/>
            <ac:picMk id="14" creationId="{31F9A4DC-FC1F-7A83-A20D-827E2D05D877}"/>
          </ac:picMkLst>
        </pc:picChg>
        <pc:picChg chg="add">
          <ac:chgData name="achraf cherkaoui" userId="339a9e134b06ab5c" providerId="LiveId" clId="{881F7528-CD07-49F4-BD55-704F8343B1A7}" dt="2022-04-22T17:27:55.899" v="581" actId="26606"/>
          <ac:picMkLst>
            <pc:docMk/>
            <pc:sldMk cId="1939542262" sldId="257"/>
            <ac:picMk id="19" creationId="{23EB9272-412B-6DCF-1D31-91B64332A856}"/>
          </ac:picMkLst>
        </pc:picChg>
      </pc:sldChg>
      <pc:sldChg chg="addSp delSp modSp new mod setBg">
        <pc:chgData name="achraf cherkaoui" userId="339a9e134b06ab5c" providerId="LiveId" clId="{881F7528-CD07-49F4-BD55-704F8343B1A7}" dt="2022-04-22T17:38:42.071" v="633" actId="20577"/>
        <pc:sldMkLst>
          <pc:docMk/>
          <pc:sldMk cId="4025310892" sldId="258"/>
        </pc:sldMkLst>
        <pc:spChg chg="mod">
          <ac:chgData name="achraf cherkaoui" userId="339a9e134b06ab5c" providerId="LiveId" clId="{881F7528-CD07-49F4-BD55-704F8343B1A7}" dt="2022-04-22T17:07:34.643" v="308" actId="313"/>
          <ac:spMkLst>
            <pc:docMk/>
            <pc:sldMk cId="4025310892" sldId="258"/>
            <ac:spMk id="2" creationId="{F1EE90F9-46C4-47CD-975C-6A4B41E22D34}"/>
          </ac:spMkLst>
        </pc:spChg>
        <pc:spChg chg="mod">
          <ac:chgData name="achraf cherkaoui" userId="339a9e134b06ab5c" providerId="LiveId" clId="{881F7528-CD07-49F4-BD55-704F8343B1A7}" dt="2022-04-22T17:38:42.071" v="633" actId="20577"/>
          <ac:spMkLst>
            <pc:docMk/>
            <pc:sldMk cId="4025310892" sldId="258"/>
            <ac:spMk id="3" creationId="{569DE002-5E47-4B7F-866A-6804E855CC03}"/>
          </ac:spMkLst>
        </pc:spChg>
        <pc:spChg chg="add del">
          <ac:chgData name="achraf cherkaoui" userId="339a9e134b06ab5c" providerId="LiveId" clId="{881F7528-CD07-49F4-BD55-704F8343B1A7}" dt="2022-04-22T17:07:15.110" v="304" actId="26606"/>
          <ac:spMkLst>
            <pc:docMk/>
            <pc:sldMk cId="4025310892" sldId="258"/>
            <ac:spMk id="10" creationId="{81AEB8A9-B768-4E30-BA55-D919E6687343}"/>
          </ac:spMkLst>
        </pc:spChg>
        <pc:spChg chg="add del">
          <ac:chgData name="achraf cherkaoui" userId="339a9e134b06ab5c" providerId="LiveId" clId="{881F7528-CD07-49F4-BD55-704F8343B1A7}" dt="2022-04-22T17:07:12.365" v="301" actId="26606"/>
          <ac:spMkLst>
            <pc:docMk/>
            <pc:sldMk cId="4025310892" sldId="258"/>
            <ac:spMk id="15" creationId="{73DE2CFE-42F2-48F0-8706-5264E012B10C}"/>
          </ac:spMkLst>
        </pc:spChg>
        <pc:spChg chg="add del">
          <ac:chgData name="achraf cherkaoui" userId="339a9e134b06ab5c" providerId="LiveId" clId="{881F7528-CD07-49F4-BD55-704F8343B1A7}" dt="2022-04-22T17:07:15.094" v="303" actId="26606"/>
          <ac:spMkLst>
            <pc:docMk/>
            <pc:sldMk cId="4025310892" sldId="258"/>
            <ac:spMk id="17" creationId="{A7457DD9-5A45-400A-AB4B-4B4EDECA25F1}"/>
          </ac:spMkLst>
        </pc:spChg>
        <pc:spChg chg="add del">
          <ac:chgData name="achraf cherkaoui" userId="339a9e134b06ab5c" providerId="LiveId" clId="{881F7528-CD07-49F4-BD55-704F8343B1A7}" dt="2022-04-22T17:07:15.094" v="303" actId="26606"/>
          <ac:spMkLst>
            <pc:docMk/>
            <pc:sldMk cId="4025310892" sldId="258"/>
            <ac:spMk id="18" creationId="{2550BE34-C2B8-49B8-8519-67A8CAD51AE9}"/>
          </ac:spMkLst>
        </pc:spChg>
        <pc:spChg chg="add del">
          <ac:chgData name="achraf cherkaoui" userId="339a9e134b06ab5c" providerId="LiveId" clId="{881F7528-CD07-49F4-BD55-704F8343B1A7}" dt="2022-04-22T17:07:15.094" v="303" actId="26606"/>
          <ac:spMkLst>
            <pc:docMk/>
            <pc:sldMk cId="4025310892" sldId="258"/>
            <ac:spMk id="19" creationId="{441CF7D6-A660-431A-B0BB-140A0D5556B6}"/>
          </ac:spMkLst>
        </pc:spChg>
        <pc:spChg chg="add del">
          <ac:chgData name="achraf cherkaoui" userId="339a9e134b06ab5c" providerId="LiveId" clId="{881F7528-CD07-49F4-BD55-704F8343B1A7}" dt="2022-04-22T17:07:15.094" v="303" actId="26606"/>
          <ac:spMkLst>
            <pc:docMk/>
            <pc:sldMk cId="4025310892" sldId="258"/>
            <ac:spMk id="21" creationId="{0570A85B-3810-4F95-97B0-CBF4CCDB381C}"/>
          </ac:spMkLst>
        </pc:spChg>
        <pc:spChg chg="add">
          <ac:chgData name="achraf cherkaoui" userId="339a9e134b06ab5c" providerId="LiveId" clId="{881F7528-CD07-49F4-BD55-704F8343B1A7}" dt="2022-04-22T17:07:15.110" v="304" actId="26606"/>
          <ac:spMkLst>
            <pc:docMk/>
            <pc:sldMk cId="4025310892" sldId="258"/>
            <ac:spMk id="23" creationId="{81AEB8A9-B768-4E30-BA55-D919E6687343}"/>
          </ac:spMkLst>
        </pc:spChg>
        <pc:picChg chg="add mod">
          <ac:chgData name="achraf cherkaoui" userId="339a9e134b06ab5c" providerId="LiveId" clId="{881F7528-CD07-49F4-BD55-704F8343B1A7}" dt="2022-04-22T17:07:30.184" v="307" actId="1076"/>
          <ac:picMkLst>
            <pc:docMk/>
            <pc:sldMk cId="4025310892" sldId="258"/>
            <ac:picMk id="5" creationId="{E0468EEA-0DDF-448E-9881-28DA2869246C}"/>
          </ac:picMkLst>
        </pc:picChg>
      </pc:sldChg>
      <pc:sldChg chg="addSp modSp new mod setBg">
        <pc:chgData name="achraf cherkaoui" userId="339a9e134b06ab5c" providerId="LiveId" clId="{881F7528-CD07-49F4-BD55-704F8343B1A7}" dt="2022-04-22T17:27:07.348" v="576" actId="26606"/>
        <pc:sldMkLst>
          <pc:docMk/>
          <pc:sldMk cId="1365245102" sldId="259"/>
        </pc:sldMkLst>
        <pc:spChg chg="mod">
          <ac:chgData name="achraf cherkaoui" userId="339a9e134b06ab5c" providerId="LiveId" clId="{881F7528-CD07-49F4-BD55-704F8343B1A7}" dt="2022-04-22T17:27:07.348" v="576" actId="26606"/>
          <ac:spMkLst>
            <pc:docMk/>
            <pc:sldMk cId="1365245102" sldId="259"/>
            <ac:spMk id="2" creationId="{33DA56D4-5592-4DE4-9FBC-34239D0947B6}"/>
          </ac:spMkLst>
        </pc:spChg>
        <pc:spChg chg="mod">
          <ac:chgData name="achraf cherkaoui" userId="339a9e134b06ab5c" providerId="LiveId" clId="{881F7528-CD07-49F4-BD55-704F8343B1A7}" dt="2022-04-22T17:27:07.348" v="576" actId="26606"/>
          <ac:spMkLst>
            <pc:docMk/>
            <pc:sldMk cId="1365245102" sldId="259"/>
            <ac:spMk id="3" creationId="{E18DA26F-87ED-465C-98D4-D6018C6676F3}"/>
          </ac:spMkLst>
        </pc:spChg>
        <pc:spChg chg="add">
          <ac:chgData name="achraf cherkaoui" userId="339a9e134b06ab5c" providerId="LiveId" clId="{881F7528-CD07-49F4-BD55-704F8343B1A7}" dt="2022-04-22T17:27:07.348" v="576" actId="26606"/>
          <ac:spMkLst>
            <pc:docMk/>
            <pc:sldMk cId="1365245102" sldId="259"/>
            <ac:spMk id="9" creationId="{32AEEBC8-9D30-42EF-95F2-386C2653FBF0}"/>
          </ac:spMkLst>
        </pc:spChg>
        <pc:spChg chg="add">
          <ac:chgData name="achraf cherkaoui" userId="339a9e134b06ab5c" providerId="LiveId" clId="{881F7528-CD07-49F4-BD55-704F8343B1A7}" dt="2022-04-22T17:27:07.348" v="576" actId="26606"/>
          <ac:spMkLst>
            <pc:docMk/>
            <pc:sldMk cId="1365245102" sldId="259"/>
            <ac:spMk id="11" creationId="{2E92FA66-67D7-4CB4-94D3-E643A9AD4757}"/>
          </ac:spMkLst>
        </pc:spChg>
        <pc:picChg chg="add mod">
          <ac:chgData name="achraf cherkaoui" userId="339a9e134b06ab5c" providerId="LiveId" clId="{881F7528-CD07-49F4-BD55-704F8343B1A7}" dt="2022-04-22T17:27:07.348" v="576" actId="26606"/>
          <ac:picMkLst>
            <pc:docMk/>
            <pc:sldMk cId="1365245102" sldId="259"/>
            <ac:picMk id="4" creationId="{0235AF03-AB1A-4731-9E6E-4D5062D5C78B}"/>
          </ac:picMkLst>
        </pc:picChg>
      </pc:sldChg>
      <pc:sldChg chg="addSp delSp modSp new mod setBg addAnim modNotesTx">
        <pc:chgData name="achraf cherkaoui" userId="339a9e134b06ab5c" providerId="LiveId" clId="{881F7528-CD07-49F4-BD55-704F8343B1A7}" dt="2022-04-22T17:50:12.112" v="675"/>
        <pc:sldMkLst>
          <pc:docMk/>
          <pc:sldMk cId="401328436" sldId="260"/>
        </pc:sldMkLst>
        <pc:spChg chg="mod">
          <ac:chgData name="achraf cherkaoui" userId="339a9e134b06ab5c" providerId="LiveId" clId="{881F7528-CD07-49F4-BD55-704F8343B1A7}" dt="2022-04-22T17:26:18.697" v="559" actId="26606"/>
          <ac:spMkLst>
            <pc:docMk/>
            <pc:sldMk cId="401328436" sldId="260"/>
            <ac:spMk id="2" creationId="{C485631F-E128-4B1E-85A0-87A6653526A7}"/>
          </ac:spMkLst>
        </pc:spChg>
        <pc:spChg chg="mod ord">
          <ac:chgData name="achraf cherkaoui" userId="339a9e134b06ab5c" providerId="LiveId" clId="{881F7528-CD07-49F4-BD55-704F8343B1A7}" dt="2022-04-22T17:26:44.411" v="575" actId="20577"/>
          <ac:spMkLst>
            <pc:docMk/>
            <pc:sldMk cId="401328436" sldId="260"/>
            <ac:spMk id="3" creationId="{F3A3C540-385D-4250-B312-ABB7D97F8E65}"/>
          </ac:spMkLst>
        </pc:spChg>
        <pc:spChg chg="add">
          <ac:chgData name="achraf cherkaoui" userId="339a9e134b06ab5c" providerId="LiveId" clId="{881F7528-CD07-49F4-BD55-704F8343B1A7}" dt="2022-04-22T17:26:18.697" v="559" actId="26606"/>
          <ac:spMkLst>
            <pc:docMk/>
            <pc:sldMk cId="401328436" sldId="260"/>
            <ac:spMk id="10" creationId="{FF9B822F-893E-44C8-963C-64F50ACECBB2}"/>
          </ac:spMkLst>
        </pc:spChg>
        <pc:spChg chg="add">
          <ac:chgData name="achraf cherkaoui" userId="339a9e134b06ab5c" providerId="LiveId" clId="{881F7528-CD07-49F4-BD55-704F8343B1A7}" dt="2022-04-22T17:26:18.697" v="559" actId="26606"/>
          <ac:spMkLst>
            <pc:docMk/>
            <pc:sldMk cId="401328436" sldId="260"/>
            <ac:spMk id="12" creationId="{EBF87945-A001-489F-9D9B-7D9435F0B9CA}"/>
          </ac:spMkLst>
        </pc:spChg>
        <pc:picChg chg="add mod">
          <ac:chgData name="achraf cherkaoui" userId="339a9e134b06ab5c" providerId="LiveId" clId="{881F7528-CD07-49F4-BD55-704F8343B1A7}" dt="2022-04-22T17:26:18.697" v="559" actId="26606"/>
          <ac:picMkLst>
            <pc:docMk/>
            <pc:sldMk cId="401328436" sldId="260"/>
            <ac:picMk id="5" creationId="{7CA82B5D-3081-4C32-8F97-84B1DCD8B509}"/>
          </ac:picMkLst>
        </pc:picChg>
        <pc:picChg chg="add del mod">
          <ac:chgData name="achraf cherkaoui" userId="339a9e134b06ab5c" providerId="LiveId" clId="{881F7528-CD07-49F4-BD55-704F8343B1A7}" dt="2022-04-22T17:16:10.505" v="348" actId="21"/>
          <ac:picMkLst>
            <pc:docMk/>
            <pc:sldMk cId="401328436" sldId="260"/>
            <ac:picMk id="7" creationId="{D754A25F-EAF4-4FF4-8C5F-7FB2BB632CAC}"/>
          </ac:picMkLst>
        </pc:picChg>
        <pc:picChg chg="add del mod">
          <ac:chgData name="achraf cherkaoui" userId="339a9e134b06ab5c" providerId="LiveId" clId="{881F7528-CD07-49F4-BD55-704F8343B1A7}" dt="2022-04-22T17:16:17.628" v="350" actId="21"/>
          <ac:picMkLst>
            <pc:docMk/>
            <pc:sldMk cId="401328436" sldId="260"/>
            <ac:picMk id="9" creationId="{82CD5898-6920-4690-81BF-E588F9D3BFCE}"/>
          </ac:picMkLst>
        </pc:picChg>
      </pc:sldChg>
      <pc:sldChg chg="addSp delSp modSp new mod setBg">
        <pc:chgData name="achraf cherkaoui" userId="339a9e134b06ab5c" providerId="LiveId" clId="{881F7528-CD07-49F4-BD55-704F8343B1A7}" dt="2022-04-22T17:26:01.858" v="558" actId="26606"/>
        <pc:sldMkLst>
          <pc:docMk/>
          <pc:sldMk cId="841291246" sldId="261"/>
        </pc:sldMkLst>
        <pc:spChg chg="mod">
          <ac:chgData name="achraf cherkaoui" userId="339a9e134b06ab5c" providerId="LiveId" clId="{881F7528-CD07-49F4-BD55-704F8343B1A7}" dt="2022-04-22T17:26:01.858" v="558" actId="26606"/>
          <ac:spMkLst>
            <pc:docMk/>
            <pc:sldMk cId="841291246" sldId="261"/>
            <ac:spMk id="2" creationId="{A1472BED-AB2C-4DC7-9551-72CA563504C6}"/>
          </ac:spMkLst>
        </pc:spChg>
        <pc:spChg chg="del mod">
          <ac:chgData name="achraf cherkaoui" userId="339a9e134b06ab5c" providerId="LiveId" clId="{881F7528-CD07-49F4-BD55-704F8343B1A7}" dt="2022-04-22T17:26:01.858" v="558" actId="26606"/>
          <ac:spMkLst>
            <pc:docMk/>
            <pc:sldMk cId="841291246" sldId="261"/>
            <ac:spMk id="3" creationId="{24A40E97-572F-47F9-B970-C38DCA889DD8}"/>
          </ac:spMkLst>
        </pc:spChg>
        <pc:spChg chg="add">
          <ac:chgData name="achraf cherkaoui" userId="339a9e134b06ab5c" providerId="LiveId" clId="{881F7528-CD07-49F4-BD55-704F8343B1A7}" dt="2022-04-22T17:26:01.858" v="558" actId="26606"/>
          <ac:spMkLst>
            <pc:docMk/>
            <pc:sldMk cId="841291246" sldId="261"/>
            <ac:spMk id="9" creationId="{1707FC24-6981-43D9-B525-C7832BA22463}"/>
          </ac:spMkLst>
        </pc:spChg>
        <pc:picChg chg="add mod">
          <ac:chgData name="achraf cherkaoui" userId="339a9e134b06ab5c" providerId="LiveId" clId="{881F7528-CD07-49F4-BD55-704F8343B1A7}" dt="2022-04-22T17:26:01.858" v="558" actId="26606"/>
          <ac:picMkLst>
            <pc:docMk/>
            <pc:sldMk cId="841291246" sldId="261"/>
            <ac:picMk id="4" creationId="{5A9FF5F2-1956-46CB-A564-EC1D5D7BF272}"/>
          </ac:picMkLst>
        </pc:picChg>
      </pc:sldChg>
      <pc:sldChg chg="addSp delSp modSp new mod setBg">
        <pc:chgData name="achraf cherkaoui" userId="339a9e134b06ab5c" providerId="LiveId" clId="{881F7528-CD07-49F4-BD55-704F8343B1A7}" dt="2022-04-22T17:25:42.360" v="552" actId="26606"/>
        <pc:sldMkLst>
          <pc:docMk/>
          <pc:sldMk cId="119072615" sldId="262"/>
        </pc:sldMkLst>
        <pc:spChg chg="mod">
          <ac:chgData name="achraf cherkaoui" userId="339a9e134b06ab5c" providerId="LiveId" clId="{881F7528-CD07-49F4-BD55-704F8343B1A7}" dt="2022-04-22T17:25:42.360" v="552" actId="26606"/>
          <ac:spMkLst>
            <pc:docMk/>
            <pc:sldMk cId="119072615" sldId="262"/>
            <ac:spMk id="2" creationId="{02296811-6300-42E6-B610-0BB8CB6FBFE2}"/>
          </ac:spMkLst>
        </pc:spChg>
        <pc:spChg chg="del mod ord">
          <ac:chgData name="achraf cherkaoui" userId="339a9e134b06ab5c" providerId="LiveId" clId="{881F7528-CD07-49F4-BD55-704F8343B1A7}" dt="2022-04-22T17:25:42.360" v="552" actId="26606"/>
          <ac:spMkLst>
            <pc:docMk/>
            <pc:sldMk cId="119072615" sldId="262"/>
            <ac:spMk id="3" creationId="{726E0350-275C-42F2-8122-667A2F8AC0B4}"/>
          </ac:spMkLst>
        </pc:spChg>
        <pc:spChg chg="add del">
          <ac:chgData name="achraf cherkaoui" userId="339a9e134b06ab5c" providerId="LiveId" clId="{881F7528-CD07-49F4-BD55-704F8343B1A7}" dt="2022-04-22T17:25:16.087" v="547" actId="26606"/>
          <ac:spMkLst>
            <pc:docMk/>
            <pc:sldMk cId="119072615" sldId="262"/>
            <ac:spMk id="9" creationId="{743AA782-23D1-4521-8CAD-47662984AA08}"/>
          </ac:spMkLst>
        </pc:spChg>
        <pc:spChg chg="add del">
          <ac:chgData name="achraf cherkaoui" userId="339a9e134b06ab5c" providerId="LiveId" clId="{881F7528-CD07-49F4-BD55-704F8343B1A7}" dt="2022-04-22T17:25:16.087" v="547" actId="26606"/>
          <ac:spMkLst>
            <pc:docMk/>
            <pc:sldMk cId="119072615" sldId="262"/>
            <ac:spMk id="11" creationId="{71877DBC-BB60-40F0-AC93-2ACDBAAE60CE}"/>
          </ac:spMkLst>
        </pc:spChg>
        <pc:spChg chg="add del">
          <ac:chgData name="achraf cherkaoui" userId="339a9e134b06ab5c" providerId="LiveId" clId="{881F7528-CD07-49F4-BD55-704F8343B1A7}" dt="2022-04-22T17:25:42.360" v="552" actId="26606"/>
          <ac:spMkLst>
            <pc:docMk/>
            <pc:sldMk cId="119072615" sldId="262"/>
            <ac:spMk id="13" creationId="{FF9B822F-893E-44C8-963C-64F50ACECBB2}"/>
          </ac:spMkLst>
        </pc:spChg>
        <pc:spChg chg="add del">
          <ac:chgData name="achraf cherkaoui" userId="339a9e134b06ab5c" providerId="LiveId" clId="{881F7528-CD07-49F4-BD55-704F8343B1A7}" dt="2022-04-22T17:25:42.360" v="552" actId="26606"/>
          <ac:spMkLst>
            <pc:docMk/>
            <pc:sldMk cId="119072615" sldId="262"/>
            <ac:spMk id="14" creationId="{EBF87945-A001-489F-9D9B-7D9435F0B9CA}"/>
          </ac:spMkLst>
        </pc:spChg>
        <pc:spChg chg="add">
          <ac:chgData name="achraf cherkaoui" userId="339a9e134b06ab5c" providerId="LiveId" clId="{881F7528-CD07-49F4-BD55-704F8343B1A7}" dt="2022-04-22T17:25:42.360" v="552" actId="26606"/>
          <ac:spMkLst>
            <pc:docMk/>
            <pc:sldMk cId="119072615" sldId="262"/>
            <ac:spMk id="19" creationId="{AB45A142-4255-493C-8284-5D566C121B10}"/>
          </ac:spMkLst>
        </pc:spChg>
        <pc:picChg chg="add mod">
          <ac:chgData name="achraf cherkaoui" userId="339a9e134b06ab5c" providerId="LiveId" clId="{881F7528-CD07-49F4-BD55-704F8343B1A7}" dt="2022-04-22T17:25:42.360" v="552" actId="26606"/>
          <ac:picMkLst>
            <pc:docMk/>
            <pc:sldMk cId="119072615" sldId="262"/>
            <ac:picMk id="4" creationId="{393986AC-4814-448A-A5D2-D04A0BC2B768}"/>
          </ac:picMkLst>
        </pc:picChg>
        <pc:cxnChg chg="add">
          <ac:chgData name="achraf cherkaoui" userId="339a9e134b06ab5c" providerId="LiveId" clId="{881F7528-CD07-49F4-BD55-704F8343B1A7}" dt="2022-04-22T17:25:42.360" v="552" actId="26606"/>
          <ac:cxnSpMkLst>
            <pc:docMk/>
            <pc:sldMk cId="119072615" sldId="262"/>
            <ac:cxnSpMk id="21" creationId="{38FB9660-F42F-4313-BBC4-47C007FE484C}"/>
          </ac:cxnSpMkLst>
        </pc:cxnChg>
      </pc:sldChg>
      <pc:sldChg chg="addSp delSp modSp new mod setBg setClrOvrMap modNotesTx">
        <pc:chgData name="achraf cherkaoui" userId="339a9e134b06ab5c" providerId="LiveId" clId="{881F7528-CD07-49F4-BD55-704F8343B1A7}" dt="2022-04-22T17:47:13.099" v="664" actId="20577"/>
        <pc:sldMkLst>
          <pc:docMk/>
          <pc:sldMk cId="2275195392" sldId="263"/>
        </pc:sldMkLst>
        <pc:spChg chg="mod">
          <ac:chgData name="achraf cherkaoui" userId="339a9e134b06ab5c" providerId="LiveId" clId="{881F7528-CD07-49F4-BD55-704F8343B1A7}" dt="2022-04-22T17:24:48.722" v="543" actId="26606"/>
          <ac:spMkLst>
            <pc:docMk/>
            <pc:sldMk cId="2275195392" sldId="263"/>
            <ac:spMk id="2" creationId="{A68A2915-5D24-4412-B8D7-6294D8043A73}"/>
          </ac:spMkLst>
        </pc:spChg>
        <pc:spChg chg="del">
          <ac:chgData name="achraf cherkaoui" userId="339a9e134b06ab5c" providerId="LiveId" clId="{881F7528-CD07-49F4-BD55-704F8343B1A7}" dt="2022-04-22T17:19:08.453" v="464"/>
          <ac:spMkLst>
            <pc:docMk/>
            <pc:sldMk cId="2275195392" sldId="263"/>
            <ac:spMk id="3" creationId="{F6A786F6-C7A4-43C4-B7A2-C9F4B7762B85}"/>
          </ac:spMkLst>
        </pc:spChg>
        <pc:spChg chg="add mod">
          <ac:chgData name="achraf cherkaoui" userId="339a9e134b06ab5c" providerId="LiveId" clId="{881F7528-CD07-49F4-BD55-704F8343B1A7}" dt="2022-04-22T17:47:13.099" v="664" actId="20577"/>
          <ac:spMkLst>
            <pc:docMk/>
            <pc:sldMk cId="2275195392" sldId="263"/>
            <ac:spMk id="6" creationId="{36F4763E-CBBE-4976-B301-DC12BF192BE0}"/>
          </ac:spMkLst>
        </pc:spChg>
        <pc:spChg chg="add del">
          <ac:chgData name="achraf cherkaoui" userId="339a9e134b06ab5c" providerId="LiveId" clId="{881F7528-CD07-49F4-BD55-704F8343B1A7}" dt="2022-04-22T17:24:07.502" v="530" actId="26606"/>
          <ac:spMkLst>
            <pc:docMk/>
            <pc:sldMk cId="2275195392" sldId="263"/>
            <ac:spMk id="11" creationId="{B0792D4F-247E-46FE-85FC-881DEFA41D94}"/>
          </ac:spMkLst>
        </pc:spChg>
        <pc:spChg chg="add del">
          <ac:chgData name="achraf cherkaoui" userId="339a9e134b06ab5c" providerId="LiveId" clId="{881F7528-CD07-49F4-BD55-704F8343B1A7}" dt="2022-04-22T17:24:12.869" v="532" actId="26606"/>
          <ac:spMkLst>
            <pc:docMk/>
            <pc:sldMk cId="2275195392" sldId="263"/>
            <ac:spMk id="15" creationId="{73ED6512-6858-4552-B699-9A97FE9A4EA2}"/>
          </ac:spMkLst>
        </pc:spChg>
        <pc:spChg chg="add del">
          <ac:chgData name="achraf cherkaoui" userId="339a9e134b06ab5c" providerId="LiveId" clId="{881F7528-CD07-49F4-BD55-704F8343B1A7}" dt="2022-04-22T17:24:12.869" v="532" actId="26606"/>
          <ac:spMkLst>
            <pc:docMk/>
            <pc:sldMk cId="2275195392" sldId="263"/>
            <ac:spMk id="16" creationId="{4038CB10-1F5C-4D54-9DF7-12586DE5B007}"/>
          </ac:spMkLst>
        </pc:spChg>
        <pc:spChg chg="add del">
          <ac:chgData name="achraf cherkaoui" userId="339a9e134b06ab5c" providerId="LiveId" clId="{881F7528-CD07-49F4-BD55-704F8343B1A7}" dt="2022-04-22T17:24:12.869" v="532" actId="26606"/>
          <ac:spMkLst>
            <pc:docMk/>
            <pc:sldMk cId="2275195392" sldId="263"/>
            <ac:spMk id="17" creationId="{36D30126-6314-4A93-B27E-5C66CF781924}"/>
          </ac:spMkLst>
        </pc:spChg>
        <pc:spChg chg="add del">
          <ac:chgData name="achraf cherkaoui" userId="339a9e134b06ab5c" providerId="LiveId" clId="{881F7528-CD07-49F4-BD55-704F8343B1A7}" dt="2022-04-22T17:24:22.945" v="534" actId="26606"/>
          <ac:spMkLst>
            <pc:docMk/>
            <pc:sldMk cId="2275195392" sldId="263"/>
            <ac:spMk id="19" creationId="{81AEB8A9-B768-4E30-BA55-D919E6687343}"/>
          </ac:spMkLst>
        </pc:spChg>
        <pc:spChg chg="add del">
          <ac:chgData name="achraf cherkaoui" userId="339a9e134b06ab5c" providerId="LiveId" clId="{881F7528-CD07-49F4-BD55-704F8343B1A7}" dt="2022-04-22T17:24:27.584" v="536" actId="26606"/>
          <ac:spMkLst>
            <pc:docMk/>
            <pc:sldMk cId="2275195392" sldId="263"/>
            <ac:spMk id="21" creationId="{66E48AFA-8884-4F68-A44F-D2C1E8609C5A}"/>
          </ac:spMkLst>
        </pc:spChg>
        <pc:spChg chg="add del">
          <ac:chgData name="achraf cherkaoui" userId="339a9e134b06ab5c" providerId="LiveId" clId="{881F7528-CD07-49F4-BD55-704F8343B1A7}" dt="2022-04-22T17:24:27.584" v="536" actId="26606"/>
          <ac:spMkLst>
            <pc:docMk/>
            <pc:sldMk cId="2275195392" sldId="263"/>
            <ac:spMk id="22" creationId="{969D19A6-08CB-498C-93EC-3FFB021FC68A}"/>
          </ac:spMkLst>
        </pc:spChg>
        <pc:spChg chg="add del">
          <ac:chgData name="achraf cherkaoui" userId="339a9e134b06ab5c" providerId="LiveId" clId="{881F7528-CD07-49F4-BD55-704F8343B1A7}" dt="2022-04-22T17:24:31.498" v="538" actId="26606"/>
          <ac:spMkLst>
            <pc:docMk/>
            <pc:sldMk cId="2275195392" sldId="263"/>
            <ac:spMk id="24" creationId="{B0792D4F-247E-46FE-85FC-881DEFA41D94}"/>
          </ac:spMkLst>
        </pc:spChg>
        <pc:spChg chg="add del">
          <ac:chgData name="achraf cherkaoui" userId="339a9e134b06ab5c" providerId="LiveId" clId="{881F7528-CD07-49F4-BD55-704F8343B1A7}" dt="2022-04-22T17:24:42.462" v="540" actId="26606"/>
          <ac:spMkLst>
            <pc:docMk/>
            <pc:sldMk cId="2275195392" sldId="263"/>
            <ac:spMk id="27" creationId="{42A5316D-ED2F-4F89-B4B4-8D9240B1A348}"/>
          </ac:spMkLst>
        </pc:spChg>
        <pc:spChg chg="add del">
          <ac:chgData name="achraf cherkaoui" userId="339a9e134b06ab5c" providerId="LiveId" clId="{881F7528-CD07-49F4-BD55-704F8343B1A7}" dt="2022-04-22T17:24:48.722" v="542" actId="26606"/>
          <ac:spMkLst>
            <pc:docMk/>
            <pc:sldMk cId="2275195392" sldId="263"/>
            <ac:spMk id="29" creationId="{2596F992-698C-48C0-9D89-70DA4CE927EF}"/>
          </ac:spMkLst>
        </pc:spChg>
        <pc:spChg chg="add del">
          <ac:chgData name="achraf cherkaoui" userId="339a9e134b06ab5c" providerId="LiveId" clId="{881F7528-CD07-49F4-BD55-704F8343B1A7}" dt="2022-04-22T17:24:48.722" v="542" actId="26606"/>
          <ac:spMkLst>
            <pc:docMk/>
            <pc:sldMk cId="2275195392" sldId="263"/>
            <ac:spMk id="30" creationId="{E7BFF8DC-0AE7-4AD2-9B28-2E5F26D62C30}"/>
          </ac:spMkLst>
        </pc:spChg>
        <pc:spChg chg="add del">
          <ac:chgData name="achraf cherkaoui" userId="339a9e134b06ab5c" providerId="LiveId" clId="{881F7528-CD07-49F4-BD55-704F8343B1A7}" dt="2022-04-22T17:24:48.722" v="542" actId="26606"/>
          <ac:spMkLst>
            <pc:docMk/>
            <pc:sldMk cId="2275195392" sldId="263"/>
            <ac:spMk id="31" creationId="{7E0162AD-C6E5-4BF8-A453-76ADB36877D3}"/>
          </ac:spMkLst>
        </pc:spChg>
        <pc:spChg chg="add">
          <ac:chgData name="achraf cherkaoui" userId="339a9e134b06ab5c" providerId="LiveId" clId="{881F7528-CD07-49F4-BD55-704F8343B1A7}" dt="2022-04-22T17:24:48.722" v="543" actId="26606"/>
          <ac:spMkLst>
            <pc:docMk/>
            <pc:sldMk cId="2275195392" sldId="263"/>
            <ac:spMk id="33" creationId="{A8908DB7-C3A6-4FCB-9820-CEE02B398C4A}"/>
          </ac:spMkLst>
        </pc:spChg>
        <pc:spChg chg="add">
          <ac:chgData name="achraf cherkaoui" userId="339a9e134b06ab5c" providerId="LiveId" clId="{881F7528-CD07-49F4-BD55-704F8343B1A7}" dt="2022-04-22T17:24:48.722" v="543" actId="26606"/>
          <ac:spMkLst>
            <pc:docMk/>
            <pc:sldMk cId="2275195392" sldId="263"/>
            <ac:spMk id="34" creationId="{535742DD-1B16-4E9D-B715-0D74B4574A68}"/>
          </ac:spMkLst>
        </pc:spChg>
        <pc:picChg chg="add mod ord">
          <ac:chgData name="achraf cherkaoui" userId="339a9e134b06ab5c" providerId="LiveId" clId="{881F7528-CD07-49F4-BD55-704F8343B1A7}" dt="2022-04-22T17:25:00.695" v="545" actId="14100"/>
          <ac:picMkLst>
            <pc:docMk/>
            <pc:sldMk cId="2275195392" sldId="263"/>
            <ac:picMk id="4" creationId="{186C7A31-90BA-46E6-BD23-73C779657F5D}"/>
          </ac:picMkLst>
        </pc:picChg>
        <pc:cxnChg chg="add del">
          <ac:chgData name="achraf cherkaoui" userId="339a9e134b06ab5c" providerId="LiveId" clId="{881F7528-CD07-49F4-BD55-704F8343B1A7}" dt="2022-04-22T17:24:07.502" v="530" actId="26606"/>
          <ac:cxnSpMkLst>
            <pc:docMk/>
            <pc:sldMk cId="2275195392" sldId="263"/>
            <ac:cxnSpMk id="13" creationId="{CE272F12-AF86-441A-BC1B-C014BBBF85B5}"/>
          </ac:cxnSpMkLst>
        </pc:cxnChg>
        <pc:cxnChg chg="add del">
          <ac:chgData name="achraf cherkaoui" userId="339a9e134b06ab5c" providerId="LiveId" clId="{881F7528-CD07-49F4-BD55-704F8343B1A7}" dt="2022-04-22T17:24:31.498" v="538" actId="26606"/>
          <ac:cxnSpMkLst>
            <pc:docMk/>
            <pc:sldMk cId="2275195392" sldId="263"/>
            <ac:cxnSpMk id="25" creationId="{CE272F12-AF86-441A-BC1B-C014BBBF85B5}"/>
          </ac:cxnSpMkLst>
        </pc:cxnChg>
      </pc:sldChg>
      <pc:sldChg chg="addSp delSp modSp new mod setBg setClrOvrMap">
        <pc:chgData name="achraf cherkaoui" userId="339a9e134b06ab5c" providerId="LiveId" clId="{881F7528-CD07-49F4-BD55-704F8343B1A7}" dt="2022-04-22T17:23:51.656" v="528" actId="115"/>
        <pc:sldMkLst>
          <pc:docMk/>
          <pc:sldMk cId="3810248098" sldId="264"/>
        </pc:sldMkLst>
        <pc:spChg chg="mod ord">
          <ac:chgData name="achraf cherkaoui" userId="339a9e134b06ab5c" providerId="LiveId" clId="{881F7528-CD07-49F4-BD55-704F8343B1A7}" dt="2022-04-22T17:23:51.656" v="528" actId="115"/>
          <ac:spMkLst>
            <pc:docMk/>
            <pc:sldMk cId="3810248098" sldId="264"/>
            <ac:spMk id="2" creationId="{74289447-652D-4297-B8BD-8A54A3FE3692}"/>
          </ac:spMkLst>
        </pc:spChg>
        <pc:spChg chg="add del">
          <ac:chgData name="achraf cherkaoui" userId="339a9e134b06ab5c" providerId="LiveId" clId="{881F7528-CD07-49F4-BD55-704F8343B1A7}" dt="2022-04-22T17:21:46.997" v="507" actId="26606"/>
          <ac:spMkLst>
            <pc:docMk/>
            <pc:sldMk cId="3810248098" sldId="264"/>
            <ac:spMk id="3" creationId="{D457A969-10E9-4E0C-83EB-72285D886BCC}"/>
          </ac:spMkLst>
        </pc:spChg>
        <pc:spChg chg="add del">
          <ac:chgData name="achraf cherkaoui" userId="339a9e134b06ab5c" providerId="LiveId" clId="{881F7528-CD07-49F4-BD55-704F8343B1A7}" dt="2022-04-22T17:21:46.966" v="506" actId="26606"/>
          <ac:spMkLst>
            <pc:docMk/>
            <pc:sldMk cId="3810248098" sldId="264"/>
            <ac:spMk id="9" creationId="{D4771268-CB57-404A-9271-370EB28F6090}"/>
          </ac:spMkLst>
        </pc:spChg>
        <pc:spChg chg="add del">
          <ac:chgData name="achraf cherkaoui" userId="339a9e134b06ab5c" providerId="LiveId" clId="{881F7528-CD07-49F4-BD55-704F8343B1A7}" dt="2022-04-22T17:22:05.086" v="510" actId="26606"/>
          <ac:spMkLst>
            <pc:docMk/>
            <pc:sldMk cId="3810248098" sldId="264"/>
            <ac:spMk id="11" creationId="{EBF87945-A001-489F-9D9B-7D9435F0B9CA}"/>
          </ac:spMkLst>
        </pc:spChg>
        <pc:spChg chg="add del">
          <ac:chgData name="achraf cherkaoui" userId="339a9e134b06ab5c" providerId="LiveId" clId="{881F7528-CD07-49F4-BD55-704F8343B1A7}" dt="2022-04-22T17:22:05.086" v="510" actId="26606"/>
          <ac:spMkLst>
            <pc:docMk/>
            <pc:sldMk cId="3810248098" sldId="264"/>
            <ac:spMk id="12" creationId="{FF9B822F-893E-44C8-963C-64F50ACECBB2}"/>
          </ac:spMkLst>
        </pc:spChg>
        <pc:spChg chg="add del">
          <ac:chgData name="achraf cherkaoui" userId="339a9e134b06ab5c" providerId="LiveId" clId="{881F7528-CD07-49F4-BD55-704F8343B1A7}" dt="2022-04-22T17:21:59.591" v="508"/>
          <ac:spMkLst>
            <pc:docMk/>
            <pc:sldMk cId="3810248098" sldId="264"/>
            <ac:spMk id="13" creationId="{D457A969-10E9-4E0C-83EB-72285D886BCC}"/>
          </ac:spMkLst>
        </pc:spChg>
        <pc:spChg chg="add del">
          <ac:chgData name="achraf cherkaoui" userId="339a9e134b06ab5c" providerId="LiveId" clId="{881F7528-CD07-49F4-BD55-704F8343B1A7}" dt="2022-04-22T17:22:35.567" v="515" actId="26606"/>
          <ac:spMkLst>
            <pc:docMk/>
            <pc:sldMk cId="3810248098" sldId="264"/>
            <ac:spMk id="17" creationId="{823AC064-BC96-4F32-8AE1-B2FD38754823}"/>
          </ac:spMkLst>
        </pc:spChg>
        <pc:spChg chg="add del">
          <ac:chgData name="achraf cherkaoui" userId="339a9e134b06ab5c" providerId="LiveId" clId="{881F7528-CD07-49F4-BD55-704F8343B1A7}" dt="2022-04-22T17:22:49.809" v="516"/>
          <ac:spMkLst>
            <pc:docMk/>
            <pc:sldMk cId="3810248098" sldId="264"/>
            <ac:spMk id="25" creationId="{43274181-0287-5878-C3C3-DB792FFD751F}"/>
          </ac:spMkLst>
        </pc:spChg>
        <pc:spChg chg="add del">
          <ac:chgData name="achraf cherkaoui" userId="339a9e134b06ab5c" providerId="LiveId" clId="{881F7528-CD07-49F4-BD55-704F8343B1A7}" dt="2022-04-22T17:22:14.787" v="512" actId="26606"/>
          <ac:spMkLst>
            <pc:docMk/>
            <pc:sldMk cId="3810248098" sldId="264"/>
            <ac:spMk id="26" creationId="{4281BC32-FF58-4898-A6B5-7B3D059BCEB0}"/>
          </ac:spMkLst>
        </pc:spChg>
        <pc:spChg chg="add del">
          <ac:chgData name="achraf cherkaoui" userId="339a9e134b06ab5c" providerId="LiveId" clId="{881F7528-CD07-49F4-BD55-704F8343B1A7}" dt="2022-04-22T17:22:14.787" v="512" actId="26606"/>
          <ac:spMkLst>
            <pc:docMk/>
            <pc:sldMk cId="3810248098" sldId="264"/>
            <ac:spMk id="28" creationId="{0D614406-135F-4875-9C87-53822CB19ABB}"/>
          </ac:spMkLst>
        </pc:spChg>
        <pc:spChg chg="add del">
          <ac:chgData name="achraf cherkaoui" userId="339a9e134b06ab5c" providerId="LiveId" clId="{881F7528-CD07-49F4-BD55-704F8343B1A7}" dt="2022-04-22T17:22:14.787" v="512" actId="26606"/>
          <ac:spMkLst>
            <pc:docMk/>
            <pc:sldMk cId="3810248098" sldId="264"/>
            <ac:spMk id="30" creationId="{A47020BD-3785-4628-8C5E-A4011B43EF88}"/>
          </ac:spMkLst>
        </pc:spChg>
        <pc:spChg chg="add del">
          <ac:chgData name="achraf cherkaoui" userId="339a9e134b06ab5c" providerId="LiveId" clId="{881F7528-CD07-49F4-BD55-704F8343B1A7}" dt="2022-04-22T17:22:35.567" v="514" actId="26606"/>
          <ac:spMkLst>
            <pc:docMk/>
            <pc:sldMk cId="3810248098" sldId="264"/>
            <ac:spMk id="32" creationId="{823AC064-BC96-4F32-8AE1-B2FD38754823}"/>
          </ac:spMkLst>
        </pc:spChg>
        <pc:spChg chg="add del">
          <ac:chgData name="achraf cherkaoui" userId="339a9e134b06ab5c" providerId="LiveId" clId="{881F7528-CD07-49F4-BD55-704F8343B1A7}" dt="2022-04-22T17:23:03.268" v="525" actId="26606"/>
          <ac:spMkLst>
            <pc:docMk/>
            <pc:sldMk cId="3810248098" sldId="264"/>
            <ac:spMk id="36" creationId="{DC14B3F1-8CC5-4623-94B0-4445E3775D41}"/>
          </ac:spMkLst>
        </pc:spChg>
        <pc:spChg chg="add del">
          <ac:chgData name="achraf cherkaoui" userId="339a9e134b06ab5c" providerId="LiveId" clId="{881F7528-CD07-49F4-BD55-704F8343B1A7}" dt="2022-04-22T17:22:55.558" v="518" actId="26606"/>
          <ac:spMkLst>
            <pc:docMk/>
            <pc:sldMk cId="3810248098" sldId="264"/>
            <ac:spMk id="42" creationId="{7316481C-0A49-4796-812B-0D64F063B720}"/>
          </ac:spMkLst>
        </pc:spChg>
        <pc:spChg chg="add del">
          <ac:chgData name="achraf cherkaoui" userId="339a9e134b06ab5c" providerId="LiveId" clId="{881F7528-CD07-49F4-BD55-704F8343B1A7}" dt="2022-04-22T17:22:55.558" v="518" actId="26606"/>
          <ac:spMkLst>
            <pc:docMk/>
            <pc:sldMk cId="3810248098" sldId="264"/>
            <ac:spMk id="44" creationId="{A5271697-90F1-4A23-8EF2-0179F2EAFACB}"/>
          </ac:spMkLst>
        </pc:spChg>
        <pc:spChg chg="add del">
          <ac:chgData name="achraf cherkaoui" userId="339a9e134b06ab5c" providerId="LiveId" clId="{881F7528-CD07-49F4-BD55-704F8343B1A7}" dt="2022-04-22T17:23:03.253" v="524" actId="26606"/>
          <ac:spMkLst>
            <pc:docMk/>
            <pc:sldMk cId="3810248098" sldId="264"/>
            <ac:spMk id="48" creationId="{45AE1D08-1ED1-4F59-B42F-4D8EA33DC8C6}"/>
          </ac:spMkLst>
        </pc:spChg>
        <pc:spChg chg="add del">
          <ac:chgData name="achraf cherkaoui" userId="339a9e134b06ab5c" providerId="LiveId" clId="{881F7528-CD07-49F4-BD55-704F8343B1A7}" dt="2022-04-22T17:23:03.253" v="524" actId="26606"/>
          <ac:spMkLst>
            <pc:docMk/>
            <pc:sldMk cId="3810248098" sldId="264"/>
            <ac:spMk id="50" creationId="{9A79B912-88EA-4640-BDEB-51B3B11A026A}"/>
          </ac:spMkLst>
        </pc:spChg>
        <pc:spChg chg="add del">
          <ac:chgData name="achraf cherkaoui" userId="339a9e134b06ab5c" providerId="LiveId" clId="{881F7528-CD07-49F4-BD55-704F8343B1A7}" dt="2022-04-22T17:22:55.558" v="518" actId="26606"/>
          <ac:spMkLst>
            <pc:docMk/>
            <pc:sldMk cId="3810248098" sldId="264"/>
            <ac:spMk id="68" creationId="{D9F5512A-48E1-4C07-B75E-3CCC517B6804}"/>
          </ac:spMkLst>
        </pc:spChg>
        <pc:spChg chg="add del">
          <ac:chgData name="achraf cherkaoui" userId="339a9e134b06ab5c" providerId="LiveId" clId="{881F7528-CD07-49F4-BD55-704F8343B1A7}" dt="2022-04-22T17:22:59.954" v="520" actId="26606"/>
          <ac:spMkLst>
            <pc:docMk/>
            <pc:sldMk cId="3810248098" sldId="264"/>
            <ac:spMk id="70" creationId="{9CB95732-565A-4D2C-A3AB-CC460C0D3826}"/>
          </ac:spMkLst>
        </pc:spChg>
        <pc:spChg chg="add del">
          <ac:chgData name="achraf cherkaoui" userId="339a9e134b06ab5c" providerId="LiveId" clId="{881F7528-CD07-49F4-BD55-704F8343B1A7}" dt="2022-04-22T17:22:59.954" v="520" actId="26606"/>
          <ac:spMkLst>
            <pc:docMk/>
            <pc:sldMk cId="3810248098" sldId="264"/>
            <ac:spMk id="71" creationId="{77F1AF47-AE98-4034-BD91-1976FA4D9C4C}"/>
          </ac:spMkLst>
        </pc:spChg>
        <pc:spChg chg="add del">
          <ac:chgData name="achraf cherkaoui" userId="339a9e134b06ab5c" providerId="LiveId" clId="{881F7528-CD07-49F4-BD55-704F8343B1A7}" dt="2022-04-22T17:22:59.954" v="520" actId="26606"/>
          <ac:spMkLst>
            <pc:docMk/>
            <pc:sldMk cId="3810248098" sldId="264"/>
            <ac:spMk id="72" creationId="{8EC0EE2B-2029-48DD-893D-F528E651B07D}"/>
          </ac:spMkLst>
        </pc:spChg>
        <pc:spChg chg="add del">
          <ac:chgData name="achraf cherkaoui" userId="339a9e134b06ab5c" providerId="LiveId" clId="{881F7528-CD07-49F4-BD55-704F8343B1A7}" dt="2022-04-22T17:22:59.954" v="520" actId="26606"/>
          <ac:spMkLst>
            <pc:docMk/>
            <pc:sldMk cId="3810248098" sldId="264"/>
            <ac:spMk id="73" creationId="{45AE1D08-1ED1-4F59-B42F-4D8EA33DC8C6}"/>
          </ac:spMkLst>
        </pc:spChg>
        <pc:spChg chg="add del">
          <ac:chgData name="achraf cherkaoui" userId="339a9e134b06ab5c" providerId="LiveId" clId="{881F7528-CD07-49F4-BD55-704F8343B1A7}" dt="2022-04-22T17:22:59.954" v="520" actId="26606"/>
          <ac:spMkLst>
            <pc:docMk/>
            <pc:sldMk cId="3810248098" sldId="264"/>
            <ac:spMk id="74" creationId="{9A79B912-88EA-4640-BDEB-51B3B11A026A}"/>
          </ac:spMkLst>
        </pc:spChg>
        <pc:spChg chg="add del">
          <ac:chgData name="achraf cherkaoui" userId="339a9e134b06ab5c" providerId="LiveId" clId="{881F7528-CD07-49F4-BD55-704F8343B1A7}" dt="2022-04-22T17:23:02.359" v="522" actId="26606"/>
          <ac:spMkLst>
            <pc:docMk/>
            <pc:sldMk cId="3810248098" sldId="264"/>
            <ac:spMk id="76" creationId="{A4AC5506-6312-4701-8D3C-40187889A947}"/>
          </ac:spMkLst>
        </pc:spChg>
        <pc:spChg chg="add del">
          <ac:chgData name="achraf cherkaoui" userId="339a9e134b06ab5c" providerId="LiveId" clId="{881F7528-CD07-49F4-BD55-704F8343B1A7}" dt="2022-04-22T17:23:03.253" v="524" actId="26606"/>
          <ac:spMkLst>
            <pc:docMk/>
            <pc:sldMk cId="3810248098" sldId="264"/>
            <ac:spMk id="78" creationId="{9CB95732-565A-4D2C-A3AB-CC460C0D3826}"/>
          </ac:spMkLst>
        </pc:spChg>
        <pc:spChg chg="add del">
          <ac:chgData name="achraf cherkaoui" userId="339a9e134b06ab5c" providerId="LiveId" clId="{881F7528-CD07-49F4-BD55-704F8343B1A7}" dt="2022-04-22T17:23:03.253" v="524" actId="26606"/>
          <ac:spMkLst>
            <pc:docMk/>
            <pc:sldMk cId="3810248098" sldId="264"/>
            <ac:spMk id="79" creationId="{77F1AF47-AE98-4034-BD91-1976FA4D9C4C}"/>
          </ac:spMkLst>
        </pc:spChg>
        <pc:spChg chg="add del">
          <ac:chgData name="achraf cherkaoui" userId="339a9e134b06ab5c" providerId="LiveId" clId="{881F7528-CD07-49F4-BD55-704F8343B1A7}" dt="2022-04-22T17:23:03.253" v="524" actId="26606"/>
          <ac:spMkLst>
            <pc:docMk/>
            <pc:sldMk cId="3810248098" sldId="264"/>
            <ac:spMk id="80" creationId="{8EC0EE2B-2029-48DD-893D-F528E651B07D}"/>
          </ac:spMkLst>
        </pc:spChg>
        <pc:spChg chg="add">
          <ac:chgData name="achraf cherkaoui" userId="339a9e134b06ab5c" providerId="LiveId" clId="{881F7528-CD07-49F4-BD55-704F8343B1A7}" dt="2022-04-22T17:23:03.268" v="525" actId="26606"/>
          <ac:spMkLst>
            <pc:docMk/>
            <pc:sldMk cId="3810248098" sldId="264"/>
            <ac:spMk id="82" creationId="{7316481C-0A49-4796-812B-0D64F063B720}"/>
          </ac:spMkLst>
        </pc:spChg>
        <pc:spChg chg="add">
          <ac:chgData name="achraf cherkaoui" userId="339a9e134b06ab5c" providerId="LiveId" clId="{881F7528-CD07-49F4-BD55-704F8343B1A7}" dt="2022-04-22T17:23:03.268" v="525" actId="26606"/>
          <ac:spMkLst>
            <pc:docMk/>
            <pc:sldMk cId="3810248098" sldId="264"/>
            <ac:spMk id="83" creationId="{A5271697-90F1-4A23-8EF2-0179F2EAFACB}"/>
          </ac:spMkLst>
        </pc:spChg>
        <pc:spChg chg="add">
          <ac:chgData name="achraf cherkaoui" userId="339a9e134b06ab5c" providerId="LiveId" clId="{881F7528-CD07-49F4-BD55-704F8343B1A7}" dt="2022-04-22T17:23:03.268" v="525" actId="26606"/>
          <ac:spMkLst>
            <pc:docMk/>
            <pc:sldMk cId="3810248098" sldId="264"/>
            <ac:spMk id="87" creationId="{D9F5512A-48E1-4C07-B75E-3CCC517B6804}"/>
          </ac:spMkLst>
        </pc:spChg>
        <pc:grpChg chg="add del">
          <ac:chgData name="achraf cherkaoui" userId="339a9e134b06ab5c" providerId="LiveId" clId="{881F7528-CD07-49F4-BD55-704F8343B1A7}" dt="2022-04-22T17:22:55.558" v="518" actId="26606"/>
          <ac:grpSpMkLst>
            <pc:docMk/>
            <pc:sldMk cId="3810248098" sldId="264"/>
            <ac:grpSpMk id="46" creationId="{1F49CE81-B2F4-47B2-9D4A-886DCE0A8404}"/>
          </ac:grpSpMkLst>
        </pc:grpChg>
        <pc:grpChg chg="add">
          <ac:chgData name="achraf cherkaoui" userId="339a9e134b06ab5c" providerId="LiveId" clId="{881F7528-CD07-49F4-BD55-704F8343B1A7}" dt="2022-04-22T17:23:03.268" v="525" actId="26606"/>
          <ac:grpSpMkLst>
            <pc:docMk/>
            <pc:sldMk cId="3810248098" sldId="264"/>
            <ac:grpSpMk id="84" creationId="{1F49CE81-B2F4-47B2-9D4A-886DCE0A8404}"/>
          </ac:grpSpMkLst>
        </pc:grpChg>
        <pc:picChg chg="add mod ord">
          <ac:chgData name="achraf cherkaoui" userId="339a9e134b06ab5c" providerId="LiveId" clId="{881F7528-CD07-49F4-BD55-704F8343B1A7}" dt="2022-04-22T17:23:03.268" v="525" actId="26606"/>
          <ac:picMkLst>
            <pc:docMk/>
            <pc:sldMk cId="3810248098" sldId="264"/>
            <ac:picMk id="4" creationId="{074B3CBF-25A0-468E-BB75-7D8F1C2E47A6}"/>
          </ac:picMkLst>
        </pc:picChg>
        <pc:picChg chg="add mod">
          <ac:chgData name="achraf cherkaoui" userId="339a9e134b06ab5c" providerId="LiveId" clId="{881F7528-CD07-49F4-BD55-704F8343B1A7}" dt="2022-04-22T17:23:03.268" v="525" actId="26606"/>
          <ac:picMkLst>
            <pc:docMk/>
            <pc:sldMk cId="3810248098" sldId="264"/>
            <ac:picMk id="10" creationId="{867F7A3C-49CC-4DD3-B1B4-2405C457826D}"/>
          </ac:picMkLst>
        </pc:picChg>
        <pc:picChg chg="add mod ord">
          <ac:chgData name="achraf cherkaoui" userId="339a9e134b06ab5c" providerId="LiveId" clId="{881F7528-CD07-49F4-BD55-704F8343B1A7}" dt="2022-04-22T17:23:03.268" v="525" actId="26606"/>
          <ac:picMkLst>
            <pc:docMk/>
            <pc:sldMk cId="3810248098" sldId="264"/>
            <ac:picMk id="22" creationId="{504C3725-6835-42F9-B877-99581E915C20}"/>
          </ac:picMkLst>
        </pc:picChg>
        <pc:cxnChg chg="add del">
          <ac:chgData name="achraf cherkaoui" userId="339a9e134b06ab5c" providerId="LiveId" clId="{881F7528-CD07-49F4-BD55-704F8343B1A7}" dt="2022-04-22T17:22:35.567" v="515" actId="26606"/>
          <ac:cxnSpMkLst>
            <pc:docMk/>
            <pc:sldMk cId="3810248098" sldId="264"/>
            <ac:cxnSpMk id="19" creationId="{7E7C77BC-7138-40B1-A15B-20F57A494629}"/>
          </ac:cxnSpMkLst>
        </pc:cxnChg>
        <pc:cxnChg chg="add del">
          <ac:chgData name="achraf cherkaoui" userId="339a9e134b06ab5c" providerId="LiveId" clId="{881F7528-CD07-49F4-BD55-704F8343B1A7}" dt="2022-04-22T17:22:35.567" v="515" actId="26606"/>
          <ac:cxnSpMkLst>
            <pc:docMk/>
            <pc:sldMk cId="3810248098" sldId="264"/>
            <ac:cxnSpMk id="21" creationId="{DB146403-F3D6-484B-B2ED-97F9565D0370}"/>
          </ac:cxnSpMkLst>
        </pc:cxnChg>
        <pc:cxnChg chg="add del">
          <ac:chgData name="achraf cherkaoui" userId="339a9e134b06ab5c" providerId="LiveId" clId="{881F7528-CD07-49F4-BD55-704F8343B1A7}" dt="2022-04-22T17:22:35.567" v="514" actId="26606"/>
          <ac:cxnSpMkLst>
            <pc:docMk/>
            <pc:sldMk cId="3810248098" sldId="264"/>
            <ac:cxnSpMk id="33" creationId="{7E7C77BC-7138-40B1-A15B-20F57A494629}"/>
          </ac:cxnSpMkLst>
        </pc:cxnChg>
        <pc:cxnChg chg="add del">
          <ac:chgData name="achraf cherkaoui" userId="339a9e134b06ab5c" providerId="LiveId" clId="{881F7528-CD07-49F4-BD55-704F8343B1A7}" dt="2022-04-22T17:22:35.567" v="514" actId="26606"/>
          <ac:cxnSpMkLst>
            <pc:docMk/>
            <pc:sldMk cId="3810248098" sldId="264"/>
            <ac:cxnSpMk id="34" creationId="{DB146403-F3D6-484B-B2ED-97F9565D0370}"/>
          </ac:cxnSpMkLst>
        </pc:cxnChg>
        <pc:cxnChg chg="add del">
          <ac:chgData name="achraf cherkaoui" userId="339a9e134b06ab5c" providerId="LiveId" clId="{881F7528-CD07-49F4-BD55-704F8343B1A7}" dt="2022-04-22T17:23:03.268" v="525" actId="26606"/>
          <ac:cxnSpMkLst>
            <pc:docMk/>
            <pc:sldMk cId="3810248098" sldId="264"/>
            <ac:cxnSpMk id="37" creationId="{B8EC0F70-6AFD-45BE-8F70-52888FC304F7}"/>
          </ac:cxnSpMkLst>
        </pc:cxnChg>
      </pc:sldChg>
      <pc:sldChg chg="delSp modSp new mod">
        <pc:chgData name="achraf cherkaoui" userId="339a9e134b06ab5c" providerId="LiveId" clId="{881F7528-CD07-49F4-BD55-704F8343B1A7}" dt="2022-04-22T17:49:49.487" v="674" actId="27636"/>
        <pc:sldMkLst>
          <pc:docMk/>
          <pc:sldMk cId="967664572" sldId="265"/>
        </pc:sldMkLst>
        <pc:spChg chg="del">
          <ac:chgData name="achraf cherkaoui" userId="339a9e134b06ab5c" providerId="LiveId" clId="{881F7528-CD07-49F4-BD55-704F8343B1A7}" dt="2022-04-22T17:49:40.445" v="670" actId="478"/>
          <ac:spMkLst>
            <pc:docMk/>
            <pc:sldMk cId="967664572" sldId="265"/>
            <ac:spMk id="2" creationId="{58894411-E28F-4A0C-95DA-1B0AA202BD4E}"/>
          </ac:spMkLst>
        </pc:spChg>
        <pc:spChg chg="mod">
          <ac:chgData name="achraf cherkaoui" userId="339a9e134b06ab5c" providerId="LiveId" clId="{881F7528-CD07-49F4-BD55-704F8343B1A7}" dt="2022-04-22T17:49:49.487" v="674" actId="27636"/>
          <ac:spMkLst>
            <pc:docMk/>
            <pc:sldMk cId="967664572" sldId="265"/>
            <ac:spMk id="3" creationId="{BF179F19-36AA-48C5-A33C-298AD23A4913}"/>
          </ac:spMkLst>
        </pc:spChg>
      </pc:sldChg>
      <pc:sldChg chg="new">
        <pc:chgData name="achraf cherkaoui" userId="339a9e134b06ab5c" providerId="LiveId" clId="{881F7528-CD07-49F4-BD55-704F8343B1A7}" dt="2022-04-22T17:18:28.350" v="458" actId="680"/>
        <pc:sldMkLst>
          <pc:docMk/>
          <pc:sldMk cId="3773546482" sldId="266"/>
        </pc:sldMkLst>
      </pc:sldChg>
      <pc:sldChg chg="new">
        <pc:chgData name="achraf cherkaoui" userId="339a9e134b06ab5c" providerId="LiveId" clId="{881F7528-CD07-49F4-BD55-704F8343B1A7}" dt="2022-04-22T17:18:28.591" v="459" actId="680"/>
        <pc:sldMkLst>
          <pc:docMk/>
          <pc:sldMk cId="1071497345"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73512-22F9-4CBA-8A49-41DB1F088F45}"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4AFF2-E8DB-42AA-A927-B9203B0B9C66}" type="slidenum">
              <a:rPr lang="en-US" smtClean="0"/>
              <a:t>‹#›</a:t>
            </a:fld>
            <a:endParaRPr lang="en-US"/>
          </a:p>
        </p:txBody>
      </p:sp>
    </p:spTree>
    <p:extLst>
      <p:ext uri="{BB962C8B-B14F-4D97-AF65-F5344CB8AC3E}">
        <p14:creationId xmlns:p14="http://schemas.microsoft.com/office/powerpoint/2010/main" val="936684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000000"/>
                </a:solidFill>
                <a:effectLst/>
                <a:latin typeface="Helvetica" panose="020B0604020202020204" pitchFamily="34" charset="0"/>
              </a:rPr>
              <a:t>In general, if the two lines on the interaction plot are parallel then there is no interaction effect. However, if the lines intersect then there is likely an interaction effect.</a:t>
            </a:r>
            <a:endParaRPr lang="en-US" b="0" i="0" dirty="0">
              <a:solidFill>
                <a:srgbClr val="3D3D3D"/>
              </a:solidFill>
              <a:effectLst/>
              <a:latin typeface="Lato" panose="020F0502020204030203" pitchFamily="34" charset="0"/>
            </a:endParaRPr>
          </a:p>
          <a:p>
            <a:pPr algn="l" fontAlgn="base"/>
            <a:r>
              <a:rPr lang="en-US" b="0" i="0" dirty="0">
                <a:solidFill>
                  <a:srgbClr val="000000"/>
                </a:solidFill>
                <a:effectLst/>
                <a:latin typeface="Helvetica" panose="020B0604020202020204" pitchFamily="34" charset="0"/>
              </a:rPr>
              <a:t>We can see in this plot that the lines for males and females do intersect, which indicates that there is likely an interaction effect between the variables of exercise intensity and gender.</a:t>
            </a:r>
            <a:endParaRPr lang="en-US" b="0" i="0" dirty="0">
              <a:solidFill>
                <a:srgbClr val="3D3D3D"/>
              </a:solidFill>
              <a:effectLst/>
              <a:latin typeface="Lato" panose="020F0502020204030203" pitchFamily="34" charset="0"/>
            </a:endParaRPr>
          </a:p>
          <a:p>
            <a:pPr algn="l" fontAlgn="base"/>
            <a:r>
              <a:rPr lang="en-US" b="0" i="0" dirty="0">
                <a:solidFill>
                  <a:srgbClr val="000000"/>
                </a:solidFill>
                <a:effectLst/>
                <a:latin typeface="Helvetica" panose="020B0604020202020204" pitchFamily="34" charset="0"/>
              </a:rPr>
              <a:t>This matches the fact that the p-value in the output of the ANOVA table was statistically significant for the interaction term in the ANOVA model.</a:t>
            </a:r>
            <a:endParaRPr lang="en-US" b="0" i="0" dirty="0">
              <a:solidFill>
                <a:srgbClr val="3D3D3D"/>
              </a:solidFill>
              <a:effectLst/>
              <a:latin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fld id="{B874AFF2-E8DB-42AA-A927-B9203B0B9C66}" type="slidenum">
              <a:rPr lang="en-US" smtClean="0"/>
              <a:t>5</a:t>
            </a:fld>
            <a:endParaRPr lang="en-US"/>
          </a:p>
        </p:txBody>
      </p:sp>
    </p:spTree>
    <p:extLst>
      <p:ext uri="{BB962C8B-B14F-4D97-AF65-F5344CB8AC3E}">
        <p14:creationId xmlns:p14="http://schemas.microsoft.com/office/powerpoint/2010/main" val="2143592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highest strength, run the process with the percentage of hardwood at 2, the pressure at 650, and the time at 4 hours. </a:t>
            </a:r>
          </a:p>
        </p:txBody>
      </p:sp>
      <p:sp>
        <p:nvSpPr>
          <p:cNvPr id="4" name="Slide Number Placeholder 3"/>
          <p:cNvSpPr>
            <a:spLocks noGrp="1"/>
          </p:cNvSpPr>
          <p:nvPr>
            <p:ph type="sldNum" sz="quarter" idx="5"/>
          </p:nvPr>
        </p:nvSpPr>
        <p:spPr/>
        <p:txBody>
          <a:bodyPr/>
          <a:lstStyle/>
          <a:p>
            <a:fld id="{B874AFF2-E8DB-42AA-A927-B9203B0B9C66}" type="slidenum">
              <a:rPr lang="en-US" smtClean="0"/>
              <a:t>8</a:t>
            </a:fld>
            <a:endParaRPr lang="en-US"/>
          </a:p>
        </p:txBody>
      </p:sp>
    </p:spTree>
    <p:extLst>
      <p:ext uri="{BB962C8B-B14F-4D97-AF65-F5344CB8AC3E}">
        <p14:creationId xmlns:p14="http://schemas.microsoft.com/office/powerpoint/2010/main" val="1170352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4AFF2-E8DB-42AA-A927-B9203B0B9C66}" type="slidenum">
              <a:rPr lang="en-US" smtClean="0"/>
              <a:t>9</a:t>
            </a:fld>
            <a:endParaRPr lang="en-US"/>
          </a:p>
        </p:txBody>
      </p:sp>
    </p:spTree>
    <p:extLst>
      <p:ext uri="{BB962C8B-B14F-4D97-AF65-F5344CB8AC3E}">
        <p14:creationId xmlns:p14="http://schemas.microsoft.com/office/powerpoint/2010/main" val="74701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91E7-0A36-4583-8B81-CC1034B40C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78952F-4A2F-4A95-8A12-324DA7B225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ABA666-90BB-454F-BAC9-096073E62F00}"/>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5" name="Footer Placeholder 4">
            <a:extLst>
              <a:ext uri="{FF2B5EF4-FFF2-40B4-BE49-F238E27FC236}">
                <a16:creationId xmlns:a16="http://schemas.microsoft.com/office/drawing/2014/main" id="{21CCE0FA-3A46-40A7-8F83-4F58EA90A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7741F-AE56-4453-9C02-C172F8801543}"/>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842508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CA16-B18F-40F0-9000-4F58FD6C97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F24ED5-9D4F-44A3-8C0A-FACE158219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B6C74-A264-49DF-83B6-0E01F62BE3AC}"/>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5" name="Footer Placeholder 4">
            <a:extLst>
              <a:ext uri="{FF2B5EF4-FFF2-40B4-BE49-F238E27FC236}">
                <a16:creationId xmlns:a16="http://schemas.microsoft.com/office/drawing/2014/main" id="{6FD6E8A9-F05C-464D-9048-13169F581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7D703-9909-451C-976E-7BCF49CB877B}"/>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406954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D3F434-7DFB-489B-8777-8556CF4A2C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509838-AA0D-481B-B977-8FC02A8AA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2A5FE-50E1-44F0-84F6-DBFFB1E3F6EA}"/>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5" name="Footer Placeholder 4">
            <a:extLst>
              <a:ext uri="{FF2B5EF4-FFF2-40B4-BE49-F238E27FC236}">
                <a16:creationId xmlns:a16="http://schemas.microsoft.com/office/drawing/2014/main" id="{8527CFCE-6EFB-4115-B570-3D0EDBE6B3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BFE82-243B-431C-9800-F47BF9CAEBE6}"/>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3085682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BFE8-3956-4F28-97C2-DB6A5DE1C6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697FE3-9AC3-4E5A-B956-8FC5F04A3D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38DE6-4FEA-4927-BDBA-A80B14260FDC}"/>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5" name="Footer Placeholder 4">
            <a:extLst>
              <a:ext uri="{FF2B5EF4-FFF2-40B4-BE49-F238E27FC236}">
                <a16:creationId xmlns:a16="http://schemas.microsoft.com/office/drawing/2014/main" id="{CF2F8786-0032-42A5-9BC8-8D5D02BC9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FA506-D7AE-44E7-B36D-2DE1317A7934}"/>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155458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AC60-CA15-45CB-BCFE-4E68645D05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B4A96F-4AFA-47ED-BAD2-799F220A2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C2C911-D392-4636-B8F4-8DF92C5DCC85}"/>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5" name="Footer Placeholder 4">
            <a:extLst>
              <a:ext uri="{FF2B5EF4-FFF2-40B4-BE49-F238E27FC236}">
                <a16:creationId xmlns:a16="http://schemas.microsoft.com/office/drawing/2014/main" id="{0F0DA5BE-0A55-4DCF-B706-9B4FA9930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E2A8-1FBD-4842-B2D8-7149AEA41443}"/>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181498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5ABE-4881-4377-8E44-9036F0074E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E276A-7525-47C7-88AF-3509D24A91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E7E979-A6CE-4302-924D-207B1922DA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D61CF9-7768-44A7-A1E4-5BA06BB94E37}"/>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6" name="Footer Placeholder 5">
            <a:extLst>
              <a:ext uri="{FF2B5EF4-FFF2-40B4-BE49-F238E27FC236}">
                <a16:creationId xmlns:a16="http://schemas.microsoft.com/office/drawing/2014/main" id="{38F32F4D-075F-490A-8F5F-B32691E92A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CA2DC-1EEC-45AD-8526-015F78E6685F}"/>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3933401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213F-DEDD-407A-BA03-BB3685988B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46ECFE-88BE-458A-B800-DF12DD0BA9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C2BE47-400F-40B4-8F3D-A88660DE8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AA668A-09EB-454F-A8DF-4FD272138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32C39F-5095-4331-8F8D-C0B5F733FA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277ED0-30E5-407E-9EE0-852820A7C589}"/>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8" name="Footer Placeholder 7">
            <a:extLst>
              <a:ext uri="{FF2B5EF4-FFF2-40B4-BE49-F238E27FC236}">
                <a16:creationId xmlns:a16="http://schemas.microsoft.com/office/drawing/2014/main" id="{B3336597-3893-4C41-94C5-3CC905638E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CEF6D6-25B8-458E-A642-3111771BB2F8}"/>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848119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892D-9848-4785-AB69-48C0C6AED5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2EFC4B-DDEB-43C6-9086-18F9EE5DCF17}"/>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4" name="Footer Placeholder 3">
            <a:extLst>
              <a:ext uri="{FF2B5EF4-FFF2-40B4-BE49-F238E27FC236}">
                <a16:creationId xmlns:a16="http://schemas.microsoft.com/office/drawing/2014/main" id="{D9FB995A-D768-4F88-932F-BD40B99E50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1DA52E-8840-4162-A1CC-6410D4779BFF}"/>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1795109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ACAB78-CFA4-463C-B1E0-2F28A0D0EBB4}"/>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3" name="Footer Placeholder 2">
            <a:extLst>
              <a:ext uri="{FF2B5EF4-FFF2-40B4-BE49-F238E27FC236}">
                <a16:creationId xmlns:a16="http://schemas.microsoft.com/office/drawing/2014/main" id="{E31BA47C-3823-4788-BC33-046669CF84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23A11E-0271-4378-9DF1-81E10D3BEC94}"/>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3478826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FF7B-5D60-4A54-AC83-DC3531787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0A59D9-280A-4456-A474-10C5A80DB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8BEEB1-A5BD-4E36-9F39-D128B8AF81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D8825D-12FB-406A-93C9-904B41CC3792}"/>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6" name="Footer Placeholder 5">
            <a:extLst>
              <a:ext uri="{FF2B5EF4-FFF2-40B4-BE49-F238E27FC236}">
                <a16:creationId xmlns:a16="http://schemas.microsoft.com/office/drawing/2014/main" id="{0331977C-EBAC-470F-822C-53DF4CFE0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94DEDE-6B5B-4159-9441-DE21B3E684F3}"/>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870796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2E32-85BC-4793-8D60-37027AD0C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3D3AB-6935-4603-91A4-F9B4696E6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7B5342-BBD9-48FA-BE33-232109CB4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F9690-9C1F-44DD-B271-C48E14F32C32}"/>
              </a:ext>
            </a:extLst>
          </p:cNvPr>
          <p:cNvSpPr>
            <a:spLocks noGrp="1"/>
          </p:cNvSpPr>
          <p:nvPr>
            <p:ph type="dt" sz="half" idx="10"/>
          </p:nvPr>
        </p:nvSpPr>
        <p:spPr/>
        <p:txBody>
          <a:bodyPr/>
          <a:lstStyle/>
          <a:p>
            <a:fld id="{B8E9D47D-03EE-4E18-BC44-90830FBA89B6}" type="datetimeFigureOut">
              <a:rPr lang="en-US" smtClean="0"/>
              <a:t>4/26/2022</a:t>
            </a:fld>
            <a:endParaRPr lang="en-US"/>
          </a:p>
        </p:txBody>
      </p:sp>
      <p:sp>
        <p:nvSpPr>
          <p:cNvPr id="6" name="Footer Placeholder 5">
            <a:extLst>
              <a:ext uri="{FF2B5EF4-FFF2-40B4-BE49-F238E27FC236}">
                <a16:creationId xmlns:a16="http://schemas.microsoft.com/office/drawing/2014/main" id="{8E8B5F38-2B68-4E77-B57F-09BBA7D1F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CF7E9-6354-4FA7-881C-21230E1A0A43}"/>
              </a:ext>
            </a:extLst>
          </p:cNvPr>
          <p:cNvSpPr>
            <a:spLocks noGrp="1"/>
          </p:cNvSpPr>
          <p:nvPr>
            <p:ph type="sldNum" sz="quarter" idx="12"/>
          </p:nvPr>
        </p:nvSpPr>
        <p:spPr/>
        <p:txBody>
          <a:bodyPr/>
          <a:lstStyle/>
          <a:p>
            <a:fld id="{A50D2F67-CC77-4701-A0C6-D286407DE6BC}" type="slidenum">
              <a:rPr lang="en-US" smtClean="0"/>
              <a:t>‹#›</a:t>
            </a:fld>
            <a:endParaRPr lang="en-US"/>
          </a:p>
        </p:txBody>
      </p:sp>
    </p:spTree>
    <p:extLst>
      <p:ext uri="{BB962C8B-B14F-4D97-AF65-F5344CB8AC3E}">
        <p14:creationId xmlns:p14="http://schemas.microsoft.com/office/powerpoint/2010/main" val="403329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0A6B83-CCB1-493D-BDE5-CC179E4D7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DEE30C-3407-4FA9-B410-65194B680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856AC-A208-46AE-AE89-763C934F91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E9D47D-03EE-4E18-BC44-90830FBA89B6}" type="datetimeFigureOut">
              <a:rPr lang="en-US" smtClean="0"/>
              <a:t>4/26/2022</a:t>
            </a:fld>
            <a:endParaRPr lang="en-US"/>
          </a:p>
        </p:txBody>
      </p:sp>
      <p:sp>
        <p:nvSpPr>
          <p:cNvPr id="5" name="Footer Placeholder 4">
            <a:extLst>
              <a:ext uri="{FF2B5EF4-FFF2-40B4-BE49-F238E27FC236}">
                <a16:creationId xmlns:a16="http://schemas.microsoft.com/office/drawing/2014/main" id="{56AFE967-EE0F-402C-951A-1FC4A4A3DF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FB311A-13D8-4928-8A99-C918589F6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D2F67-CC77-4701-A0C6-D286407DE6BC}" type="slidenum">
              <a:rPr lang="en-US" smtClean="0"/>
              <a:t>‹#›</a:t>
            </a:fld>
            <a:endParaRPr lang="en-US"/>
          </a:p>
        </p:txBody>
      </p:sp>
    </p:spTree>
    <p:extLst>
      <p:ext uri="{BB962C8B-B14F-4D97-AF65-F5344CB8AC3E}">
        <p14:creationId xmlns:p14="http://schemas.microsoft.com/office/powerpoint/2010/main" val="885609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tmp"/><Relationship Id="rId4" Type="http://schemas.openxmlformats.org/officeDocument/2006/relationships/image" Target="../media/image10.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Video 18" descr="A glass of red liquid&#10;&#10;Description automatically generated with low confidence">
            <a:extLst>
              <a:ext uri="{FF2B5EF4-FFF2-40B4-BE49-F238E27FC236}">
                <a16:creationId xmlns:a16="http://schemas.microsoft.com/office/drawing/2014/main" id="{F465A90E-D3C4-6E4C-5776-6CEAFC5D0C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1C103-B79E-40B5-B8C6-C8CC58C1D4CA}"/>
              </a:ext>
            </a:extLst>
          </p:cNvPr>
          <p:cNvSpPr>
            <a:spLocks noGrp="1"/>
          </p:cNvSpPr>
          <p:nvPr>
            <p:ph type="ctrTitle"/>
          </p:nvPr>
        </p:nvSpPr>
        <p:spPr>
          <a:xfrm>
            <a:off x="1983544" y="2529616"/>
            <a:ext cx="9425354" cy="2518117"/>
          </a:xfrm>
          <a:effectLst>
            <a:outerShdw blurRad="50800" dist="38100" dir="2700000" algn="tl" rotWithShape="0">
              <a:prstClr val="black">
                <a:alpha val="40000"/>
              </a:prstClr>
            </a:outerShdw>
          </a:effectLst>
        </p:spPr>
        <p:txBody>
          <a:bodyPr>
            <a:normAutofit/>
          </a:bodyPr>
          <a:lstStyle/>
          <a:p>
            <a:r>
              <a:rPr lang="en-US" sz="5200" b="1" i="1" dirty="0">
                <a:solidFill>
                  <a:srgbClr val="FFFFFF"/>
                </a:solidFill>
              </a:rPr>
              <a:t>Analysis of variance and experimental design </a:t>
            </a:r>
          </a:p>
        </p:txBody>
      </p:sp>
    </p:spTree>
    <p:extLst>
      <p:ext uri="{BB962C8B-B14F-4D97-AF65-F5344CB8AC3E}">
        <p14:creationId xmlns:p14="http://schemas.microsoft.com/office/powerpoint/2010/main" val="136509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19"/>
                                        </p:tgtEl>
                                      </p:cBhvr>
                                    </p:cmd>
                                  </p:childTnLst>
                                </p:cTn>
                              </p:par>
                              <p:par>
                                <p:cTn id="7" presetID="6" presetClass="entr" presetSubtype="16"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circle(in)">
                                      <p:cBhvr>
                                        <p:cTn id="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mute="1">
                <p:cTn id="10" repeatCount="indefinite" fill="hold" display="0">
                  <p:stCondLst>
                    <p:cond delay="indefinite"/>
                  </p:stCondLst>
                </p:cTn>
                <p:tgtEl>
                  <p:spTgt spid="19"/>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AC54-E6D2-4C19-91A4-495F70723162}"/>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Thank you</a:t>
            </a:r>
          </a:p>
        </p:txBody>
      </p:sp>
      <p:sp>
        <p:nvSpPr>
          <p:cNvPr id="15"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Picture 4" descr="A pile of newspapers">
            <a:extLst>
              <a:ext uri="{FF2B5EF4-FFF2-40B4-BE49-F238E27FC236}">
                <a16:creationId xmlns:a16="http://schemas.microsoft.com/office/drawing/2014/main" id="{3446E297-FDAB-F47F-90EB-CFBB8899C0B9}"/>
              </a:ext>
            </a:extLst>
          </p:cNvPr>
          <p:cNvPicPr>
            <a:picLocks noChangeAspect="1"/>
          </p:cNvPicPr>
          <p:nvPr/>
        </p:nvPicPr>
        <p:blipFill rotWithShape="1">
          <a:blip r:embed="rId2"/>
          <a:srcRect r="16988"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07149734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47912-EB4D-4F79-BF97-2973A108DE69}"/>
              </a:ext>
            </a:extLst>
          </p:cNvPr>
          <p:cNvSpPr>
            <a:spLocks noGrp="1"/>
          </p:cNvSpPr>
          <p:nvPr>
            <p:ph type="title"/>
          </p:nvPr>
        </p:nvSpPr>
        <p:spPr>
          <a:xfrm>
            <a:off x="104931" y="362536"/>
            <a:ext cx="5625810" cy="1956841"/>
          </a:xfrm>
        </p:spPr>
        <p:txBody>
          <a:bodyPr anchor="b">
            <a:normAutofit/>
          </a:bodyPr>
          <a:lstStyle/>
          <a:p>
            <a:r>
              <a:rPr lang="en-US" sz="5400" u="sng" dirty="0"/>
              <a:t>Table of contents</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7687F2-0266-4DE6-B9E4-9740D80F4474}"/>
              </a:ext>
            </a:extLst>
          </p:cNvPr>
          <p:cNvSpPr>
            <a:spLocks noGrp="1"/>
          </p:cNvSpPr>
          <p:nvPr>
            <p:ph idx="1"/>
          </p:nvPr>
        </p:nvSpPr>
        <p:spPr>
          <a:xfrm>
            <a:off x="640080" y="2872899"/>
            <a:ext cx="4243589" cy="3320668"/>
          </a:xfrm>
        </p:spPr>
        <p:txBody>
          <a:bodyPr>
            <a:normAutofit/>
          </a:bodyPr>
          <a:lstStyle/>
          <a:p>
            <a:r>
              <a:rPr lang="en-US" sz="2200" dirty="0"/>
              <a:t>Introduction of the problem</a:t>
            </a:r>
          </a:p>
          <a:p>
            <a:r>
              <a:rPr lang="en-US" sz="2200" dirty="0"/>
              <a:t>Analysis of R outcome </a:t>
            </a:r>
          </a:p>
          <a:p>
            <a:pPr marL="514350" indent="-514350">
              <a:buFont typeface="+mj-lt"/>
              <a:buAutoNum type="arabicParenR"/>
            </a:pPr>
            <a:r>
              <a:rPr lang="en-US" sz="2200" dirty="0"/>
              <a:t>P-value</a:t>
            </a:r>
          </a:p>
          <a:p>
            <a:pPr marL="514350" indent="-514350">
              <a:buFont typeface="+mj-lt"/>
              <a:buAutoNum type="arabicParenR"/>
            </a:pPr>
            <a:r>
              <a:rPr lang="en-US" sz="2200" dirty="0"/>
              <a:t>Interaction term and plots </a:t>
            </a:r>
          </a:p>
          <a:p>
            <a:pPr marL="514350" indent="-514350">
              <a:buFont typeface="+mj-lt"/>
              <a:buAutoNum type="arabicParenR"/>
            </a:pPr>
            <a:r>
              <a:rPr lang="en-US" sz="2200" dirty="0"/>
              <a:t>Best selected model </a:t>
            </a:r>
          </a:p>
          <a:p>
            <a:r>
              <a:rPr lang="en-US" sz="2200" dirty="0"/>
              <a:t>Analysis of the residuals </a:t>
            </a:r>
          </a:p>
        </p:txBody>
      </p:sp>
      <p:pic>
        <p:nvPicPr>
          <p:cNvPr id="19" name="Picture 4" descr="Financial graphs on a dark display">
            <a:extLst>
              <a:ext uri="{FF2B5EF4-FFF2-40B4-BE49-F238E27FC236}">
                <a16:creationId xmlns:a16="http://schemas.microsoft.com/office/drawing/2014/main" id="{23EB9272-412B-6DCF-1D31-91B64332A856}"/>
              </a:ext>
            </a:extLst>
          </p:cNvPr>
          <p:cNvPicPr>
            <a:picLocks noChangeAspect="1"/>
          </p:cNvPicPr>
          <p:nvPr/>
        </p:nvPicPr>
        <p:blipFill rotWithShape="1">
          <a:blip r:embed="rId2"/>
          <a:srcRect l="15751" r="2156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3954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EE90F9-46C4-47CD-975C-6A4B41E22D34}"/>
              </a:ext>
            </a:extLst>
          </p:cNvPr>
          <p:cNvSpPr>
            <a:spLocks noGrp="1"/>
          </p:cNvSpPr>
          <p:nvPr>
            <p:ph type="title"/>
          </p:nvPr>
        </p:nvSpPr>
        <p:spPr>
          <a:xfrm>
            <a:off x="643467" y="640080"/>
            <a:ext cx="3096427" cy="5613236"/>
          </a:xfrm>
        </p:spPr>
        <p:txBody>
          <a:bodyPr anchor="ctr">
            <a:normAutofit/>
          </a:bodyPr>
          <a:lstStyle/>
          <a:p>
            <a:r>
              <a:rPr lang="en-US" dirty="0">
                <a:solidFill>
                  <a:srgbClr val="FFFFFF"/>
                </a:solidFill>
              </a:rPr>
              <a:t>Paper strength</a:t>
            </a:r>
          </a:p>
        </p:txBody>
      </p:sp>
      <p:sp>
        <p:nvSpPr>
          <p:cNvPr id="3" name="Content Placeholder 2">
            <a:extLst>
              <a:ext uri="{FF2B5EF4-FFF2-40B4-BE49-F238E27FC236}">
                <a16:creationId xmlns:a16="http://schemas.microsoft.com/office/drawing/2014/main" id="{569DE002-5E47-4B7F-866A-6804E855CC03}"/>
              </a:ext>
            </a:extLst>
          </p:cNvPr>
          <p:cNvSpPr>
            <a:spLocks noGrp="1"/>
          </p:cNvSpPr>
          <p:nvPr>
            <p:ph idx="1"/>
          </p:nvPr>
        </p:nvSpPr>
        <p:spPr>
          <a:xfrm>
            <a:off x="4699818" y="640082"/>
            <a:ext cx="6848715" cy="2484884"/>
          </a:xfrm>
        </p:spPr>
        <p:txBody>
          <a:bodyPr anchor="ctr">
            <a:normAutofit/>
          </a:bodyPr>
          <a:lstStyle/>
          <a:p>
            <a:pPr marL="0" marR="0" indent="0">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we are looking at effects of hardwood concentration in raw pulp, vat pressure, and pulp cooking duration on paper strength. There are three levels of hardwood concentration (2,4,8), three pressure levels (400,500,650), and two cooking times (3 hours, 4 hours) to choose from. After conducting a 3-factorial way </a:t>
            </a:r>
            <a:r>
              <a:rPr lang="en-US" sz="2000" dirty="0" err="1">
                <a:effectLst/>
                <a:latin typeface="Calibri" panose="020F0502020204030204" pitchFamily="34" charset="0"/>
                <a:ea typeface="Calibri" panose="020F0502020204030204" pitchFamily="34" charset="0"/>
                <a:cs typeface="Arial" panose="020B0604020202020204" pitchFamily="34" charset="0"/>
              </a:rPr>
              <a:t>anova</a:t>
            </a:r>
            <a:r>
              <a:rPr lang="en-US" sz="2000" dirty="0">
                <a:effectLst/>
                <a:latin typeface="Calibri" panose="020F0502020204030204" pitchFamily="34" charset="0"/>
                <a:ea typeface="Calibri" panose="020F0502020204030204" pitchFamily="34" charset="0"/>
                <a:cs typeface="Arial" panose="020B0604020202020204" pitchFamily="34" charset="0"/>
              </a:rPr>
              <a:t> design using R studio, we get the following results: </a:t>
            </a:r>
          </a:p>
          <a:p>
            <a:pPr marL="0" indent="0">
              <a:buNone/>
            </a:pPr>
            <a:endParaRPr lang="en-US" sz="2000" dirty="0"/>
          </a:p>
        </p:txBody>
      </p:sp>
      <p:pic>
        <p:nvPicPr>
          <p:cNvPr id="5" name="Picture 4" descr="Table&#10;&#10;Description automatically generated">
            <a:extLst>
              <a:ext uri="{FF2B5EF4-FFF2-40B4-BE49-F238E27FC236}">
                <a16:creationId xmlns:a16="http://schemas.microsoft.com/office/drawing/2014/main" id="{E0468EEA-0DDF-448E-9881-28DA28692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9913" y="2785753"/>
            <a:ext cx="7744308" cy="3548460"/>
          </a:xfrm>
          <a:prstGeom prst="rect">
            <a:avLst/>
          </a:prstGeom>
        </p:spPr>
      </p:pic>
    </p:spTree>
    <p:extLst>
      <p:ext uri="{BB962C8B-B14F-4D97-AF65-F5344CB8AC3E}">
        <p14:creationId xmlns:p14="http://schemas.microsoft.com/office/powerpoint/2010/main" val="4025310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A56D4-5592-4DE4-9FBC-34239D0947B6}"/>
              </a:ext>
            </a:extLst>
          </p:cNvPr>
          <p:cNvSpPr>
            <a:spLocks noGrp="1"/>
          </p:cNvSpPr>
          <p:nvPr>
            <p:ph type="title"/>
          </p:nvPr>
        </p:nvSpPr>
        <p:spPr>
          <a:xfrm>
            <a:off x="630936" y="502920"/>
            <a:ext cx="3419856" cy="1463040"/>
          </a:xfrm>
        </p:spPr>
        <p:txBody>
          <a:bodyPr anchor="ctr">
            <a:normAutofit/>
          </a:bodyPr>
          <a:lstStyle/>
          <a:p>
            <a:r>
              <a:rPr lang="en-US" sz="4800" b="1" u="sng" dirty="0"/>
              <a:t>Analysis of R outcome </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0235AF03-AB1A-4731-9E6E-4D5062D5C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2714473"/>
            <a:ext cx="10917936" cy="3112278"/>
          </a:xfrm>
          <a:prstGeom prst="rect">
            <a:avLst/>
          </a:prstGeom>
        </p:spPr>
      </p:pic>
      <p:sp>
        <p:nvSpPr>
          <p:cNvPr id="6" name="Rectangle 5">
            <a:extLst>
              <a:ext uri="{FF2B5EF4-FFF2-40B4-BE49-F238E27FC236}">
                <a16:creationId xmlns:a16="http://schemas.microsoft.com/office/drawing/2014/main" id="{4461DF06-FE1C-47DB-AE11-68424B818D6B}"/>
              </a:ext>
            </a:extLst>
          </p:cNvPr>
          <p:cNvSpPr/>
          <p:nvPr/>
        </p:nvSpPr>
        <p:spPr>
          <a:xfrm>
            <a:off x="5077147" y="482895"/>
            <a:ext cx="4486577"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a:spAutoFit/>
          </a:bodyPr>
          <a:lstStyle/>
          <a:p>
            <a:r>
              <a:rPr lang="en-US" sz="6000" b="1" dirty="0"/>
              <a:t>1- P-value</a:t>
            </a:r>
          </a:p>
        </p:txBody>
      </p:sp>
    </p:spTree>
    <p:extLst>
      <p:ext uri="{BB962C8B-B14F-4D97-AF65-F5344CB8AC3E}">
        <p14:creationId xmlns:p14="http://schemas.microsoft.com/office/powerpoint/2010/main" val="136524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5631F-E128-4B1E-85A0-87A6653526A7}"/>
              </a:ext>
            </a:extLst>
          </p:cNvPr>
          <p:cNvSpPr>
            <a:spLocks noGrp="1"/>
          </p:cNvSpPr>
          <p:nvPr>
            <p:ph type="title"/>
          </p:nvPr>
        </p:nvSpPr>
        <p:spPr>
          <a:xfrm>
            <a:off x="838200" y="585216"/>
            <a:ext cx="10515600" cy="1325563"/>
          </a:xfrm>
        </p:spPr>
        <p:txBody>
          <a:bodyPr>
            <a:normAutofit/>
          </a:bodyPr>
          <a:lstStyle/>
          <a:p>
            <a:r>
              <a:rPr lang="en-US">
                <a:solidFill>
                  <a:schemeClr val="bg1"/>
                </a:solidFill>
              </a:rPr>
              <a:t>2- Interaction term and plots </a:t>
            </a:r>
            <a:br>
              <a:rPr lang="en-US">
                <a:solidFill>
                  <a:schemeClr val="bg1"/>
                </a:solidFill>
              </a:rPr>
            </a:br>
            <a:endParaRPr lang="en-US">
              <a:solidFill>
                <a:schemeClr val="bg1"/>
              </a:solidFill>
            </a:endParaRPr>
          </a:p>
        </p:txBody>
      </p:sp>
      <p:pic>
        <p:nvPicPr>
          <p:cNvPr id="5" name="Picture 4" descr="Chart, line chart&#10;&#10;Description automatically generated">
            <a:extLst>
              <a:ext uri="{FF2B5EF4-FFF2-40B4-BE49-F238E27FC236}">
                <a16:creationId xmlns:a16="http://schemas.microsoft.com/office/drawing/2014/main" id="{7CA82B5D-3081-4C32-8F97-84B1DCD8B509}"/>
              </a:ext>
            </a:extLst>
          </p:cNvPr>
          <p:cNvPicPr>
            <a:picLocks noChangeAspect="1"/>
          </p:cNvPicPr>
          <p:nvPr/>
        </p:nvPicPr>
        <p:blipFill rotWithShape="1">
          <a:blip r:embed="rId3">
            <a:extLst>
              <a:ext uri="{28A0092B-C50C-407E-A947-70E740481C1C}">
                <a14:useLocalDpi xmlns:a14="http://schemas.microsoft.com/office/drawing/2010/main" val="0"/>
              </a:ext>
            </a:extLst>
          </a:blip>
          <a:srcRect l="2091" r="3347"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F3A3C540-385D-4250-B312-ABB7D97F8E65}"/>
              </a:ext>
            </a:extLst>
          </p:cNvPr>
          <p:cNvSpPr>
            <a:spLocks noGrp="1"/>
          </p:cNvSpPr>
          <p:nvPr>
            <p:ph idx="1"/>
          </p:nvPr>
        </p:nvSpPr>
        <p:spPr>
          <a:xfrm>
            <a:off x="7546848" y="2516777"/>
            <a:ext cx="3803904" cy="3660185"/>
          </a:xfrm>
        </p:spPr>
        <p:txBody>
          <a:bodyPr anchor="ctr">
            <a:normAutofit/>
          </a:bodyPr>
          <a:lstStyle/>
          <a:p>
            <a:r>
              <a:rPr lang="en-US" sz="2200" dirty="0"/>
              <a:t>There is an Interaction between the concentration and pressure. </a:t>
            </a:r>
          </a:p>
        </p:txBody>
      </p:sp>
    </p:spTree>
    <p:extLst>
      <p:ext uri="{BB962C8B-B14F-4D97-AF65-F5344CB8AC3E}">
        <p14:creationId xmlns:p14="http://schemas.microsoft.com/office/powerpoint/2010/main" val="40132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72BED-AB2C-4DC7-9551-72CA563504C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dirty="0">
                <a:solidFill>
                  <a:srgbClr val="FFFFFF"/>
                </a:solidFill>
                <a:latin typeface="+mj-lt"/>
                <a:ea typeface="+mj-ea"/>
                <a:cs typeface="+mj-cs"/>
              </a:rPr>
              <a:t>No Interaction between the concentration and cooking time</a:t>
            </a:r>
          </a:p>
        </p:txBody>
      </p:sp>
      <p:pic>
        <p:nvPicPr>
          <p:cNvPr id="4" name="Content Placeholder 3" descr="Chart, line chart&#10;&#10;Description automatically generated">
            <a:extLst>
              <a:ext uri="{FF2B5EF4-FFF2-40B4-BE49-F238E27FC236}">
                <a16:creationId xmlns:a16="http://schemas.microsoft.com/office/drawing/2014/main" id="{5A9FF5F2-1956-46CB-A564-EC1D5D7BF2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22" y="1434140"/>
            <a:ext cx="6553545" cy="3997661"/>
          </a:xfrm>
          <a:prstGeom prst="rect">
            <a:avLst/>
          </a:prstGeom>
        </p:spPr>
      </p:pic>
    </p:spTree>
    <p:extLst>
      <p:ext uri="{BB962C8B-B14F-4D97-AF65-F5344CB8AC3E}">
        <p14:creationId xmlns:p14="http://schemas.microsoft.com/office/powerpoint/2010/main" val="841291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96811-6300-42E6-B610-0BB8CB6FBFE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a:solidFill>
                  <a:srgbClr val="FFFFFF"/>
                </a:solidFill>
                <a:latin typeface="+mj-lt"/>
                <a:ea typeface="+mj-ea"/>
                <a:cs typeface="+mj-cs"/>
              </a:rPr>
              <a:t>No Interaction between the pressure and cooking time</a:t>
            </a:r>
            <a:br>
              <a:rPr lang="en-US" sz="3700" kern="1200">
                <a:solidFill>
                  <a:srgbClr val="FFFFFF"/>
                </a:solidFill>
                <a:latin typeface="+mj-lt"/>
                <a:ea typeface="+mj-ea"/>
                <a:cs typeface="+mj-cs"/>
              </a:rPr>
            </a:br>
            <a:endParaRPr lang="en-US" sz="3700" kern="1200">
              <a:solidFill>
                <a:srgbClr val="FFFFFF"/>
              </a:solidFill>
              <a:latin typeface="+mj-lt"/>
              <a:ea typeface="+mj-ea"/>
              <a:cs typeface="+mj-cs"/>
            </a:endParaRPr>
          </a:p>
        </p:txBody>
      </p:sp>
      <p:cxnSp>
        <p:nvCxnSpPr>
          <p:cNvPr id="21" name="Straight Connector 2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Chart, line chart&#10;&#10;Description automatically generated">
            <a:extLst>
              <a:ext uri="{FF2B5EF4-FFF2-40B4-BE49-F238E27FC236}">
                <a16:creationId xmlns:a16="http://schemas.microsoft.com/office/drawing/2014/main" id="{393986AC-4814-448A-A5D2-D04A0BC2B7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309" b="-1"/>
          <a:stretch/>
        </p:blipFill>
        <p:spPr>
          <a:xfrm>
            <a:off x="5153822" y="1509745"/>
            <a:ext cx="6553545" cy="3846452"/>
          </a:xfrm>
          <a:prstGeom prst="rect">
            <a:avLst/>
          </a:prstGeom>
        </p:spPr>
      </p:pic>
    </p:spTree>
    <p:extLst>
      <p:ext uri="{BB962C8B-B14F-4D97-AF65-F5344CB8AC3E}">
        <p14:creationId xmlns:p14="http://schemas.microsoft.com/office/powerpoint/2010/main" val="119072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A2915-5D24-4412-B8D7-6294D8043A73}"/>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dirty="0">
                <a:solidFill>
                  <a:schemeClr val="tx1"/>
                </a:solidFill>
                <a:latin typeface="+mj-lt"/>
                <a:ea typeface="+mj-ea"/>
                <a:cs typeface="+mj-cs"/>
              </a:rPr>
              <a:t>3-Best selected model </a:t>
            </a:r>
          </a:p>
        </p:txBody>
      </p:sp>
      <p:sp>
        <p:nvSpPr>
          <p:cNvPr id="3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a:extLst>
              <a:ext uri="{FF2B5EF4-FFF2-40B4-BE49-F238E27FC236}">
                <a16:creationId xmlns:a16="http://schemas.microsoft.com/office/drawing/2014/main" id="{186C7A31-90BA-46E6-BD23-73C779657F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296" y="1477108"/>
            <a:ext cx="7291740" cy="2082017"/>
          </a:xfrm>
          <a:prstGeom prst="rect">
            <a:avLst/>
          </a:prstGeom>
        </p:spPr>
      </p:pic>
      <p:sp>
        <p:nvSpPr>
          <p:cNvPr id="6" name="TextBox 5">
            <a:extLst>
              <a:ext uri="{FF2B5EF4-FFF2-40B4-BE49-F238E27FC236}">
                <a16:creationId xmlns:a16="http://schemas.microsoft.com/office/drawing/2014/main" id="{36F4763E-CBBE-4976-B301-DC12BF192BE0}"/>
              </a:ext>
            </a:extLst>
          </p:cNvPr>
          <p:cNvSpPr txBox="1"/>
          <p:nvPr/>
        </p:nvSpPr>
        <p:spPr>
          <a:xfrm>
            <a:off x="4654296" y="4002375"/>
            <a:ext cx="6894576" cy="2224690"/>
          </a:xfrm>
          <a:prstGeom prst="rect">
            <a:avLst/>
          </a:prstGeom>
        </p:spPr>
        <p:txBody>
          <a:bodyPr vert="horz" lIns="91440" tIns="45720" rIns="91440" bIns="45720" rtlCol="0" anchor="t">
            <a:normAutofit/>
          </a:bodyPr>
          <a:lstStyle/>
          <a:p>
            <a:pPr marL="0" marR="0" indent="-228600">
              <a:lnSpc>
                <a:spcPct val="90000"/>
              </a:lnSpc>
              <a:spcBef>
                <a:spcPts val="0"/>
              </a:spcBef>
              <a:spcAft>
                <a:spcPts val="800"/>
              </a:spcAft>
              <a:buFont typeface="Arial" panose="020B0604020202020204" pitchFamily="34" charset="0"/>
              <a:buChar char="•"/>
            </a:pPr>
            <a:r>
              <a:rPr lang="en-US" sz="2200" dirty="0">
                <a:effectLst/>
              </a:rPr>
              <a:t>Hence, our model will be:</a:t>
            </a:r>
          </a:p>
          <a:p>
            <a:pPr marL="0" marR="0" indent="-228600">
              <a:lnSpc>
                <a:spcPct val="90000"/>
              </a:lnSpc>
              <a:spcBef>
                <a:spcPts val="0"/>
              </a:spcBef>
              <a:spcAft>
                <a:spcPts val="800"/>
              </a:spcAft>
              <a:buFont typeface="Arial" panose="020B0604020202020204" pitchFamily="34" charset="0"/>
              <a:buChar char="•"/>
            </a:pPr>
            <a:r>
              <a:rPr lang="en-US" sz="2200" dirty="0">
                <a:effectLst/>
              </a:rPr>
              <a:t> </a:t>
            </a:r>
            <a:r>
              <a:rPr lang="en-US" sz="2200" b="1" dirty="0"/>
              <a:t>paper strength </a:t>
            </a:r>
            <a:r>
              <a:rPr lang="en-US" sz="2200" b="1" dirty="0">
                <a:effectLst/>
              </a:rPr>
              <a:t>= concentration + pressure +cooking time + concentration*pressure. </a:t>
            </a:r>
            <a:endParaRPr lang="en-US" sz="2200" b="1" dirty="0"/>
          </a:p>
          <a:p>
            <a:pPr marR="0">
              <a:lnSpc>
                <a:spcPct val="90000"/>
              </a:lnSpc>
              <a:spcBef>
                <a:spcPts val="0"/>
              </a:spcBef>
              <a:spcAft>
                <a:spcPts val="800"/>
              </a:spcAft>
            </a:pPr>
            <a:r>
              <a:rPr lang="en-US" sz="2400" dirty="0"/>
              <a:t>For the highest strength, we  run the process with the pressure at 650</a:t>
            </a:r>
            <a:r>
              <a:rPr lang="en-US" sz="2400"/>
              <a:t>, concentration of </a:t>
            </a:r>
            <a:r>
              <a:rPr lang="en-US" sz="2400" dirty="0"/>
              <a:t>hardwood at 2, and the time at 4 hours. </a:t>
            </a:r>
            <a:endParaRPr lang="en-US" sz="2200" b="1" dirty="0">
              <a:effectLst/>
            </a:endParaRPr>
          </a:p>
        </p:txBody>
      </p:sp>
    </p:spTree>
    <p:extLst>
      <p:ext uri="{BB962C8B-B14F-4D97-AF65-F5344CB8AC3E}">
        <p14:creationId xmlns:p14="http://schemas.microsoft.com/office/powerpoint/2010/main" val="2275195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4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89447-652D-4297-B8BD-8A54A3FE3692}"/>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b="1" i="1" u="sng" dirty="0"/>
              <a:t>Analysis of the residuals </a:t>
            </a:r>
          </a:p>
        </p:txBody>
      </p:sp>
      <p:sp>
        <p:nvSpPr>
          <p:cNvPr id="83" name="Rectangle 4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45">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47"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Content Placeholder 9" descr="Chart, histogram&#10;&#10;Description automatically generated">
            <a:extLst>
              <a:ext uri="{FF2B5EF4-FFF2-40B4-BE49-F238E27FC236}">
                <a16:creationId xmlns:a16="http://schemas.microsoft.com/office/drawing/2014/main" id="{867F7A3C-49CC-4DD3-B1B4-2405C457826D}"/>
              </a:ext>
            </a:extLst>
          </p:cNvPr>
          <p:cNvPicPr>
            <a:picLocks noChangeAspect="1"/>
          </p:cNvPicPr>
          <p:nvPr/>
        </p:nvPicPr>
        <p:blipFill rotWithShape="1">
          <a:blip r:embed="rId3">
            <a:extLst>
              <a:ext uri="{28A0092B-C50C-407E-A947-70E740481C1C}">
                <a14:useLocalDpi xmlns:a14="http://schemas.microsoft.com/office/drawing/2010/main" val="0"/>
              </a:ext>
            </a:extLst>
          </a:blip>
          <a:srcRect l="834" r="-2" b="-2"/>
          <a:stretch/>
        </p:blipFill>
        <p:spPr>
          <a:xfrm>
            <a:off x="6722824" y="95044"/>
            <a:ext cx="5100968" cy="3086319"/>
          </a:xfrm>
          <a:prstGeom prst="rect">
            <a:avLst/>
          </a:prstGeom>
        </p:spPr>
      </p:pic>
      <p:sp>
        <p:nvSpPr>
          <p:cNvPr id="87" name="Rectangle 6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21" descr="Chart, scatter chart&#10;&#10;Description automatically generated">
            <a:extLst>
              <a:ext uri="{FF2B5EF4-FFF2-40B4-BE49-F238E27FC236}">
                <a16:creationId xmlns:a16="http://schemas.microsoft.com/office/drawing/2014/main" id="{504C3725-6835-42F9-B877-99581E915C2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01330" y="3315854"/>
            <a:ext cx="5482689" cy="3455611"/>
          </a:xfrm>
          <a:prstGeom prst="rect">
            <a:avLst/>
          </a:prstGeom>
        </p:spPr>
      </p:pic>
      <p:pic>
        <p:nvPicPr>
          <p:cNvPr id="4" name="Picture 3" descr="Chart, scatter chart&#10;&#10;Description automatically generated">
            <a:extLst>
              <a:ext uri="{FF2B5EF4-FFF2-40B4-BE49-F238E27FC236}">
                <a16:creationId xmlns:a16="http://schemas.microsoft.com/office/drawing/2014/main" id="{074B3CBF-25A0-468E-BB75-7D8F1C2E47A6}"/>
              </a:ext>
            </a:extLst>
          </p:cNvPr>
          <p:cNvPicPr>
            <a:picLocks noChangeAspect="1"/>
          </p:cNvPicPr>
          <p:nvPr/>
        </p:nvPicPr>
        <p:blipFill rotWithShape="1">
          <a:blip r:embed="rId5">
            <a:extLst>
              <a:ext uri="{28A0092B-C50C-407E-A947-70E740481C1C}">
                <a14:useLocalDpi xmlns:a14="http://schemas.microsoft.com/office/drawing/2010/main" val="0"/>
              </a:ext>
            </a:extLst>
          </a:blip>
          <a:srcRect r="-2" b="3665"/>
          <a:stretch/>
        </p:blipFill>
        <p:spPr>
          <a:xfrm>
            <a:off x="6479838" y="3355035"/>
            <a:ext cx="5586942" cy="3377249"/>
          </a:xfrm>
          <a:prstGeom prst="rect">
            <a:avLst/>
          </a:prstGeom>
        </p:spPr>
      </p:pic>
    </p:spTree>
    <p:extLst>
      <p:ext uri="{BB962C8B-B14F-4D97-AF65-F5344CB8AC3E}">
        <p14:creationId xmlns:p14="http://schemas.microsoft.com/office/powerpoint/2010/main" val="3810248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325</Words>
  <Application>Microsoft Office PowerPoint</Application>
  <PresentationFormat>Widescreen</PresentationFormat>
  <Paragraphs>29</Paragraphs>
  <Slides>10</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Helvetica</vt:lpstr>
      <vt:lpstr>Lato</vt:lpstr>
      <vt:lpstr>Office Theme</vt:lpstr>
      <vt:lpstr>Analysis of variance and experimental design </vt:lpstr>
      <vt:lpstr>Table of contents</vt:lpstr>
      <vt:lpstr>Paper strength</vt:lpstr>
      <vt:lpstr>Analysis of R outcome </vt:lpstr>
      <vt:lpstr>2- Interaction term and plots  </vt:lpstr>
      <vt:lpstr>No Interaction between the concentration and cooking time</vt:lpstr>
      <vt:lpstr>No Interaction between the pressure and cooking time </vt:lpstr>
      <vt:lpstr>3-Best selected model </vt:lpstr>
      <vt:lpstr>Analysis of the residuals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variance and experimental design </dc:title>
  <dc:creator>achraf cherkaoui</dc:creator>
  <cp:lastModifiedBy>achraf cherkaoui</cp:lastModifiedBy>
  <cp:revision>1</cp:revision>
  <dcterms:created xsi:type="dcterms:W3CDTF">2022-04-22T16:50:55Z</dcterms:created>
  <dcterms:modified xsi:type="dcterms:W3CDTF">2022-04-26T19:26:48Z</dcterms:modified>
</cp:coreProperties>
</file>